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48" r:id="rId2"/>
  </p:sldMasterIdLst>
  <p:notesMasterIdLst>
    <p:notesMasterId r:id="rId30"/>
  </p:notesMasterIdLst>
  <p:sldIdLst>
    <p:sldId id="284" r:id="rId3"/>
    <p:sldId id="286" r:id="rId4"/>
    <p:sldId id="287" r:id="rId5"/>
    <p:sldId id="285" r:id="rId6"/>
    <p:sldId id="289" r:id="rId7"/>
    <p:sldId id="290" r:id="rId8"/>
    <p:sldId id="291" r:id="rId9"/>
    <p:sldId id="288" r:id="rId10"/>
    <p:sldId id="302" r:id="rId11"/>
    <p:sldId id="303" r:id="rId12"/>
    <p:sldId id="292" r:id="rId13"/>
    <p:sldId id="293" r:id="rId14"/>
    <p:sldId id="294" r:id="rId15"/>
    <p:sldId id="295" r:id="rId16"/>
    <p:sldId id="277" r:id="rId17"/>
    <p:sldId id="278" r:id="rId18"/>
    <p:sldId id="280" r:id="rId19"/>
    <p:sldId id="281" r:id="rId20"/>
    <p:sldId id="282" r:id="rId21"/>
    <p:sldId id="283" r:id="rId22"/>
    <p:sldId id="296" r:id="rId23"/>
    <p:sldId id="297" r:id="rId24"/>
    <p:sldId id="298" r:id="rId25"/>
    <p:sldId id="299" r:id="rId26"/>
    <p:sldId id="300" r:id="rId27"/>
    <p:sldId id="301" r:id="rId28"/>
    <p:sldId id="275" r:id="rId2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9" autoAdjust="0"/>
    <p:restoredTop sz="94660"/>
  </p:normalViewPr>
  <p:slideViewPr>
    <p:cSldViewPr>
      <p:cViewPr>
        <p:scale>
          <a:sx n="100" d="100"/>
          <a:sy n="100" d="100"/>
        </p:scale>
        <p:origin x="-1944" y="-2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6F34AF-0D09-40B0-A278-4DC3085F4597}" type="doc">
      <dgm:prSet loTypeId="urn:microsoft.com/office/officeart/2005/8/layout/orgChart1" loCatId="hierarchy" qsTypeId="urn:microsoft.com/office/officeart/2005/8/quickstyle/simple1" qsCatId="simple" csTypeId="urn:microsoft.com/office/officeart/2005/8/colors/accent1_2" csCatId="accent1" phldr="1"/>
      <dgm:spPr/>
    </dgm:pt>
    <dgm:pt modelId="{195ED2C4-BEE2-46B7-8BAB-55B3937A4EFB}">
      <dgm:prSet custT="1">
        <dgm:style>
          <a:lnRef idx="1">
            <a:schemeClr val="accent5"/>
          </a:lnRef>
          <a:fillRef idx="2">
            <a:schemeClr val="accent5"/>
          </a:fillRef>
          <a:effectRef idx="1">
            <a:schemeClr val="accent5"/>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首页</a:t>
          </a: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gm:t>
    </dgm:pt>
    <dgm:pt modelId="{48D88B4F-62B6-485E-81F5-E430DB1258C0}" type="parTrans" cxnId="{2E87BF10-F7F2-4965-A68C-737A1699A31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BEBC184F-C112-4B7E-BF34-DB0AD89B88F3}" type="sibTrans" cxnId="{2E87BF10-F7F2-4965-A68C-737A1699A31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72D54AFD-EF82-4106-B7E4-6A5855192401}">
      <dgm:prSet custT="1">
        <dgm:style>
          <a:lnRef idx="1">
            <a:schemeClr val="accent3"/>
          </a:lnRef>
          <a:fillRef idx="2">
            <a:schemeClr val="accent3"/>
          </a:fillRef>
          <a:effectRef idx="1">
            <a:schemeClr val="accent3"/>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公司简介</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栏目</a:t>
          </a: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gm:t>
    </dgm:pt>
    <dgm:pt modelId="{8B38C3EA-4680-4DB5-9C30-522277E54A17}" type="parTrans" cxnId="{3A2F30D4-B66F-4BE5-82F3-EC825958CED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21C822FA-8165-406F-8B73-10BAF887983F}" type="sibTrans" cxnId="{3A2F30D4-B66F-4BE5-82F3-EC825958CED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63BFCF4C-FE89-4A70-BA21-0636A544878B}">
      <dgm:prSet custT="1">
        <dgm:style>
          <a:lnRef idx="1">
            <a:schemeClr val="accent3"/>
          </a:lnRef>
          <a:fillRef idx="2">
            <a:schemeClr val="accent3"/>
          </a:fillRef>
          <a:effectRef idx="1">
            <a:schemeClr val="accent3"/>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新闻中心</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栏目</a:t>
          </a: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gm:t>
    </dgm:pt>
    <dgm:pt modelId="{E8EF49A6-945E-4E14-8DB5-2293DABD15B0}" type="parTrans" cxnId="{28FF2BC8-6337-4CEA-94D7-A9CA6F69883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0D1CB84B-15B2-4CBB-B8A8-59F8480F0FC8}" type="sibTrans" cxnId="{28FF2BC8-6337-4CEA-94D7-A9CA6F69883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1FDCC28D-EBBA-4709-A583-E190DF70B9EA}">
      <dgm:prSet custT="1">
        <dgm:style>
          <a:lnRef idx="2">
            <a:schemeClr val="accent1"/>
          </a:lnRef>
          <a:fillRef idx="1">
            <a:schemeClr val="lt1"/>
          </a:fillRef>
          <a:effectRef idx="0">
            <a:schemeClr val="accent1"/>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新闻首页</a:t>
          </a:r>
          <a:endParaRPr kumimoji="0" lang="zh-CN" altLang="en-US"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gm:t>
    </dgm:pt>
    <dgm:pt modelId="{265CD3E0-9FDE-4EF9-B928-A389625C6EA1}" type="parTrans" cxnId="{CF4CE741-ADBD-4215-B34C-6546CDE96924}">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78AE1B7F-24D5-45FF-9B5B-91C117D4599F}" type="sibTrans" cxnId="{CF4CE741-ADBD-4215-B34C-6546CDE96924}">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542567EC-E9C2-40ED-828A-A73B78D10033}">
      <dgm:prSet custT="1">
        <dgm:style>
          <a:lnRef idx="1">
            <a:schemeClr val="accent3"/>
          </a:lnRef>
          <a:fillRef idx="2">
            <a:schemeClr val="accent3"/>
          </a:fillRef>
          <a:effectRef idx="1">
            <a:schemeClr val="accent3"/>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产品展示</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栏目</a:t>
          </a: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gm:t>
    </dgm:pt>
    <dgm:pt modelId="{AC34C155-8F7D-437D-B554-46F5B2C98977}" type="parTrans" cxnId="{C3E0D691-C6B9-4ED2-A288-2FC61AB89E1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9A60AA9-C84F-4B8A-9367-ECF45B76BEC1}" type="sibTrans" cxnId="{C3E0D691-C6B9-4ED2-A288-2FC61AB89E1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7A6A3FC-FE1D-4EC5-AED2-ACA77AF4E85C}">
      <dgm:prSet custT="1">
        <dgm:style>
          <a:lnRef idx="2">
            <a:schemeClr val="accent1"/>
          </a:lnRef>
          <a:fillRef idx="1">
            <a:schemeClr val="lt1"/>
          </a:fillRef>
          <a:effectRef idx="0">
            <a:schemeClr val="accent1"/>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产品首页</a:t>
          </a:r>
          <a:endParaRPr kumimoji="0" lang="zh-CN" altLang="en-US"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gm:t>
    </dgm:pt>
    <dgm:pt modelId="{C970C063-8756-4761-9530-5F6EFE34C524}" type="parTrans" cxnId="{317833DD-6697-46DB-80F4-85CA72243855}">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66AAF8E9-D48D-436A-894D-1B812F78D12B}" type="sibTrans" cxnId="{317833DD-6697-46DB-80F4-85CA72243855}">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1891FC8D-4112-4504-939D-C7D7D7604CB0}">
      <dgm:prSet custT="1">
        <dgm:style>
          <a:lnRef idx="1">
            <a:schemeClr val="accent3"/>
          </a:lnRef>
          <a:fillRef idx="2">
            <a:schemeClr val="accent3"/>
          </a:fillRef>
          <a:effectRef idx="1">
            <a:schemeClr val="accent3"/>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在线招聘</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页面</a:t>
          </a: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gm:t>
    </dgm:pt>
    <dgm:pt modelId="{759A5813-2C2D-454C-B07B-4B34A39FEB73}" type="parTrans" cxnId="{0A2BED66-8D25-4352-B0AD-BECC19B1F4D5}">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1BA8CEEC-2BD8-4D07-A4C4-8D61237C325F}" type="sibTrans" cxnId="{0A2BED66-8D25-4352-B0AD-BECC19B1F4D5}">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672D26ED-3049-492A-845B-8A5FC8A939CC}">
      <dgm:prSet custT="1">
        <dgm:style>
          <a:lnRef idx="1">
            <a:schemeClr val="accent3"/>
          </a:lnRef>
          <a:fillRef idx="2">
            <a:schemeClr val="accent3"/>
          </a:fillRef>
          <a:effectRef idx="1">
            <a:schemeClr val="accent3"/>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联系我们</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页面</a:t>
          </a: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gm:t>
    </dgm:pt>
    <dgm:pt modelId="{10218D9D-599A-4B99-99F6-D802D957A67E}" type="parTrans" cxnId="{D6A89C93-FEF2-49BB-9927-F8AA7A374AA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193024D8-0183-4605-884A-0DEA953ECB8B}" type="sibTrans" cxnId="{D6A89C93-FEF2-49BB-9927-F8AA7A374AA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FA5A1E86-D232-4080-A5E9-661E5284759E}" type="pres">
      <dgm:prSet presAssocID="{BB6F34AF-0D09-40B0-A278-4DC3085F4597}" presName="hierChild1" presStyleCnt="0">
        <dgm:presLayoutVars>
          <dgm:orgChart val="1"/>
          <dgm:chPref val="1"/>
          <dgm:dir/>
          <dgm:animOne val="branch"/>
          <dgm:animLvl val="lvl"/>
          <dgm:resizeHandles/>
        </dgm:presLayoutVars>
      </dgm:prSet>
      <dgm:spPr/>
    </dgm:pt>
    <dgm:pt modelId="{7D2EA502-D867-4EC5-81F1-ADED9EA36560}" type="pres">
      <dgm:prSet presAssocID="{195ED2C4-BEE2-46B7-8BAB-55B3937A4EFB}" presName="hierRoot1" presStyleCnt="0">
        <dgm:presLayoutVars>
          <dgm:hierBranch/>
        </dgm:presLayoutVars>
      </dgm:prSet>
      <dgm:spPr/>
    </dgm:pt>
    <dgm:pt modelId="{CC2C4544-4E88-4B76-872D-746B5AE24294}" type="pres">
      <dgm:prSet presAssocID="{195ED2C4-BEE2-46B7-8BAB-55B3937A4EFB}" presName="rootComposite1" presStyleCnt="0"/>
      <dgm:spPr/>
    </dgm:pt>
    <dgm:pt modelId="{56266ACC-2251-41E9-888C-8679539677E0}" type="pres">
      <dgm:prSet presAssocID="{195ED2C4-BEE2-46B7-8BAB-55B3937A4EFB}" presName="rootText1" presStyleLbl="node0" presStyleIdx="0" presStyleCnt="1">
        <dgm:presLayoutVars>
          <dgm:chPref val="3"/>
        </dgm:presLayoutVars>
      </dgm:prSet>
      <dgm:spPr/>
      <dgm:t>
        <a:bodyPr/>
        <a:lstStyle/>
        <a:p>
          <a:endParaRPr lang="zh-CN" altLang="en-US"/>
        </a:p>
      </dgm:t>
    </dgm:pt>
    <dgm:pt modelId="{6591E8E1-B1B7-4E54-888B-90DAFFD70524}" type="pres">
      <dgm:prSet presAssocID="{195ED2C4-BEE2-46B7-8BAB-55B3937A4EFB}" presName="rootConnector1" presStyleLbl="node1" presStyleIdx="0" presStyleCnt="0"/>
      <dgm:spPr/>
      <dgm:t>
        <a:bodyPr/>
        <a:lstStyle/>
        <a:p>
          <a:endParaRPr lang="zh-CN" altLang="en-US"/>
        </a:p>
      </dgm:t>
    </dgm:pt>
    <dgm:pt modelId="{23937663-4268-41B9-88DB-8703505292CE}" type="pres">
      <dgm:prSet presAssocID="{195ED2C4-BEE2-46B7-8BAB-55B3937A4EFB}" presName="hierChild2" presStyleCnt="0"/>
      <dgm:spPr/>
    </dgm:pt>
    <dgm:pt modelId="{EB2786FF-B76F-4C35-91DD-C6BC4E2455DE}" type="pres">
      <dgm:prSet presAssocID="{8B38C3EA-4680-4DB5-9C30-522277E54A17}" presName="Name35" presStyleLbl="parChTrans1D2" presStyleIdx="0" presStyleCnt="5"/>
      <dgm:spPr/>
      <dgm:t>
        <a:bodyPr/>
        <a:lstStyle/>
        <a:p>
          <a:endParaRPr lang="zh-CN" altLang="en-US"/>
        </a:p>
      </dgm:t>
    </dgm:pt>
    <dgm:pt modelId="{DA795FD7-135A-4151-844E-DDDA9744DE42}" type="pres">
      <dgm:prSet presAssocID="{72D54AFD-EF82-4106-B7E4-6A5855192401}" presName="hierRoot2" presStyleCnt="0">
        <dgm:presLayoutVars>
          <dgm:hierBranch/>
        </dgm:presLayoutVars>
      </dgm:prSet>
      <dgm:spPr/>
    </dgm:pt>
    <dgm:pt modelId="{E605EB62-58A0-4D3F-853C-846DA46F4392}" type="pres">
      <dgm:prSet presAssocID="{72D54AFD-EF82-4106-B7E4-6A5855192401}" presName="rootComposite" presStyleCnt="0"/>
      <dgm:spPr/>
    </dgm:pt>
    <dgm:pt modelId="{1A74CC93-C96D-4C92-B6A5-9DF87ADD60BC}" type="pres">
      <dgm:prSet presAssocID="{72D54AFD-EF82-4106-B7E4-6A5855192401}" presName="rootText" presStyleLbl="node2" presStyleIdx="0" presStyleCnt="5">
        <dgm:presLayoutVars>
          <dgm:chPref val="3"/>
        </dgm:presLayoutVars>
      </dgm:prSet>
      <dgm:spPr/>
      <dgm:t>
        <a:bodyPr/>
        <a:lstStyle/>
        <a:p>
          <a:endParaRPr lang="zh-CN" altLang="en-US"/>
        </a:p>
      </dgm:t>
    </dgm:pt>
    <dgm:pt modelId="{E72D5573-80B3-493D-8224-0A04E30C3EFA}" type="pres">
      <dgm:prSet presAssocID="{72D54AFD-EF82-4106-B7E4-6A5855192401}" presName="rootConnector" presStyleLbl="node2" presStyleIdx="0" presStyleCnt="5"/>
      <dgm:spPr/>
      <dgm:t>
        <a:bodyPr/>
        <a:lstStyle/>
        <a:p>
          <a:endParaRPr lang="zh-CN" altLang="en-US"/>
        </a:p>
      </dgm:t>
    </dgm:pt>
    <dgm:pt modelId="{0DF861E4-0558-4535-9F52-F13702B73C21}" type="pres">
      <dgm:prSet presAssocID="{72D54AFD-EF82-4106-B7E4-6A5855192401}" presName="hierChild4" presStyleCnt="0"/>
      <dgm:spPr/>
    </dgm:pt>
    <dgm:pt modelId="{22236336-5187-43AD-BA16-BCF02ECC80A1}" type="pres">
      <dgm:prSet presAssocID="{72D54AFD-EF82-4106-B7E4-6A5855192401}" presName="hierChild5" presStyleCnt="0"/>
      <dgm:spPr/>
    </dgm:pt>
    <dgm:pt modelId="{E4413AC6-69FC-4A9A-AAFC-BD3585DF9E6C}" type="pres">
      <dgm:prSet presAssocID="{E8EF49A6-945E-4E14-8DB5-2293DABD15B0}" presName="Name35" presStyleLbl="parChTrans1D2" presStyleIdx="1" presStyleCnt="5"/>
      <dgm:spPr/>
      <dgm:t>
        <a:bodyPr/>
        <a:lstStyle/>
        <a:p>
          <a:endParaRPr lang="zh-CN" altLang="en-US"/>
        </a:p>
      </dgm:t>
    </dgm:pt>
    <dgm:pt modelId="{520EDFD4-0FEF-4B5D-81E7-5341AD184DB7}" type="pres">
      <dgm:prSet presAssocID="{63BFCF4C-FE89-4A70-BA21-0636A544878B}" presName="hierRoot2" presStyleCnt="0">
        <dgm:presLayoutVars>
          <dgm:hierBranch/>
        </dgm:presLayoutVars>
      </dgm:prSet>
      <dgm:spPr/>
    </dgm:pt>
    <dgm:pt modelId="{AEE60E72-0931-41B9-BEC7-4EF107B68F10}" type="pres">
      <dgm:prSet presAssocID="{63BFCF4C-FE89-4A70-BA21-0636A544878B}" presName="rootComposite" presStyleCnt="0"/>
      <dgm:spPr/>
    </dgm:pt>
    <dgm:pt modelId="{C69E5DE8-87A0-46FA-BA31-C7F111667EAC}" type="pres">
      <dgm:prSet presAssocID="{63BFCF4C-FE89-4A70-BA21-0636A544878B}" presName="rootText" presStyleLbl="node2" presStyleIdx="1" presStyleCnt="5">
        <dgm:presLayoutVars>
          <dgm:chPref val="3"/>
        </dgm:presLayoutVars>
      </dgm:prSet>
      <dgm:spPr/>
      <dgm:t>
        <a:bodyPr/>
        <a:lstStyle/>
        <a:p>
          <a:endParaRPr lang="zh-CN" altLang="en-US"/>
        </a:p>
      </dgm:t>
    </dgm:pt>
    <dgm:pt modelId="{973D64CB-7B85-44C5-8714-4DFAB97CEE46}" type="pres">
      <dgm:prSet presAssocID="{63BFCF4C-FE89-4A70-BA21-0636A544878B}" presName="rootConnector" presStyleLbl="node2" presStyleIdx="1" presStyleCnt="5"/>
      <dgm:spPr/>
      <dgm:t>
        <a:bodyPr/>
        <a:lstStyle/>
        <a:p>
          <a:endParaRPr lang="zh-CN" altLang="en-US"/>
        </a:p>
      </dgm:t>
    </dgm:pt>
    <dgm:pt modelId="{8D0DAB8E-DC39-4309-9B53-D14CD1A9B1EA}" type="pres">
      <dgm:prSet presAssocID="{63BFCF4C-FE89-4A70-BA21-0636A544878B}" presName="hierChild4" presStyleCnt="0"/>
      <dgm:spPr/>
    </dgm:pt>
    <dgm:pt modelId="{4A04B041-F10F-48FA-8CED-58067A122CDD}" type="pres">
      <dgm:prSet presAssocID="{265CD3E0-9FDE-4EF9-B928-A389625C6EA1}" presName="Name35" presStyleLbl="parChTrans1D3" presStyleIdx="0" presStyleCnt="2"/>
      <dgm:spPr/>
      <dgm:t>
        <a:bodyPr/>
        <a:lstStyle/>
        <a:p>
          <a:endParaRPr lang="zh-CN" altLang="en-US"/>
        </a:p>
      </dgm:t>
    </dgm:pt>
    <dgm:pt modelId="{5D191453-1E62-4DE3-B9D7-9EBA468BABF2}" type="pres">
      <dgm:prSet presAssocID="{1FDCC28D-EBBA-4709-A583-E190DF70B9EA}" presName="hierRoot2" presStyleCnt="0">
        <dgm:presLayoutVars>
          <dgm:hierBranch val="r"/>
        </dgm:presLayoutVars>
      </dgm:prSet>
      <dgm:spPr/>
    </dgm:pt>
    <dgm:pt modelId="{CE3781BA-CB63-4B82-B1FD-A5EEAF43192D}" type="pres">
      <dgm:prSet presAssocID="{1FDCC28D-EBBA-4709-A583-E190DF70B9EA}" presName="rootComposite" presStyleCnt="0"/>
      <dgm:spPr/>
    </dgm:pt>
    <dgm:pt modelId="{5E85690A-FB84-4017-A46B-8863563D1D98}" type="pres">
      <dgm:prSet presAssocID="{1FDCC28D-EBBA-4709-A583-E190DF70B9EA}" presName="rootText" presStyleLbl="node3" presStyleIdx="0" presStyleCnt="2">
        <dgm:presLayoutVars>
          <dgm:chPref val="3"/>
        </dgm:presLayoutVars>
      </dgm:prSet>
      <dgm:spPr/>
      <dgm:t>
        <a:bodyPr/>
        <a:lstStyle/>
        <a:p>
          <a:endParaRPr lang="zh-CN" altLang="en-US"/>
        </a:p>
      </dgm:t>
    </dgm:pt>
    <dgm:pt modelId="{7983A5B5-BF5E-49E7-B646-A7D92F46DF86}" type="pres">
      <dgm:prSet presAssocID="{1FDCC28D-EBBA-4709-A583-E190DF70B9EA}" presName="rootConnector" presStyleLbl="node3" presStyleIdx="0" presStyleCnt="2"/>
      <dgm:spPr/>
      <dgm:t>
        <a:bodyPr/>
        <a:lstStyle/>
        <a:p>
          <a:endParaRPr lang="zh-CN" altLang="en-US"/>
        </a:p>
      </dgm:t>
    </dgm:pt>
    <dgm:pt modelId="{9C4DB9F6-D6F7-4FCD-A0FB-61EE05A732C0}" type="pres">
      <dgm:prSet presAssocID="{1FDCC28D-EBBA-4709-A583-E190DF70B9EA}" presName="hierChild4" presStyleCnt="0"/>
      <dgm:spPr/>
    </dgm:pt>
    <dgm:pt modelId="{44A72D27-F2DC-44D8-AFD9-326D3913D2FD}" type="pres">
      <dgm:prSet presAssocID="{1FDCC28D-EBBA-4709-A583-E190DF70B9EA}" presName="hierChild5" presStyleCnt="0"/>
      <dgm:spPr/>
    </dgm:pt>
    <dgm:pt modelId="{81A44398-CDC1-41CD-916C-7DF732B51817}" type="pres">
      <dgm:prSet presAssocID="{63BFCF4C-FE89-4A70-BA21-0636A544878B}" presName="hierChild5" presStyleCnt="0"/>
      <dgm:spPr/>
    </dgm:pt>
    <dgm:pt modelId="{5B14B1D5-5EED-4BC2-8925-08A070E3B576}" type="pres">
      <dgm:prSet presAssocID="{AC34C155-8F7D-437D-B554-46F5B2C98977}" presName="Name35" presStyleLbl="parChTrans1D2" presStyleIdx="2" presStyleCnt="5"/>
      <dgm:spPr/>
      <dgm:t>
        <a:bodyPr/>
        <a:lstStyle/>
        <a:p>
          <a:endParaRPr lang="zh-CN" altLang="en-US"/>
        </a:p>
      </dgm:t>
    </dgm:pt>
    <dgm:pt modelId="{D398D583-DF87-41A2-95F8-FFD64CE028FC}" type="pres">
      <dgm:prSet presAssocID="{542567EC-E9C2-40ED-828A-A73B78D10033}" presName="hierRoot2" presStyleCnt="0">
        <dgm:presLayoutVars>
          <dgm:hierBranch/>
        </dgm:presLayoutVars>
      </dgm:prSet>
      <dgm:spPr/>
    </dgm:pt>
    <dgm:pt modelId="{F5D8D59F-4385-4494-95C6-0E3ABB11DC37}" type="pres">
      <dgm:prSet presAssocID="{542567EC-E9C2-40ED-828A-A73B78D10033}" presName="rootComposite" presStyleCnt="0"/>
      <dgm:spPr/>
    </dgm:pt>
    <dgm:pt modelId="{93C77BB6-ECB2-4E6E-91C7-60E28E64FE98}" type="pres">
      <dgm:prSet presAssocID="{542567EC-E9C2-40ED-828A-A73B78D10033}" presName="rootText" presStyleLbl="node2" presStyleIdx="2" presStyleCnt="5">
        <dgm:presLayoutVars>
          <dgm:chPref val="3"/>
        </dgm:presLayoutVars>
      </dgm:prSet>
      <dgm:spPr/>
      <dgm:t>
        <a:bodyPr/>
        <a:lstStyle/>
        <a:p>
          <a:endParaRPr lang="zh-CN" altLang="en-US"/>
        </a:p>
      </dgm:t>
    </dgm:pt>
    <dgm:pt modelId="{EACB30D0-3165-4164-93C5-E6FC4C8721E5}" type="pres">
      <dgm:prSet presAssocID="{542567EC-E9C2-40ED-828A-A73B78D10033}" presName="rootConnector" presStyleLbl="node2" presStyleIdx="2" presStyleCnt="5"/>
      <dgm:spPr/>
      <dgm:t>
        <a:bodyPr/>
        <a:lstStyle/>
        <a:p>
          <a:endParaRPr lang="zh-CN" altLang="en-US"/>
        </a:p>
      </dgm:t>
    </dgm:pt>
    <dgm:pt modelId="{A72C045C-07E8-4594-8860-516231323366}" type="pres">
      <dgm:prSet presAssocID="{542567EC-E9C2-40ED-828A-A73B78D10033}" presName="hierChild4" presStyleCnt="0"/>
      <dgm:spPr/>
    </dgm:pt>
    <dgm:pt modelId="{EC8A9DB4-1DF9-4B47-B5FF-FDB1845AEF72}" type="pres">
      <dgm:prSet presAssocID="{C970C063-8756-4761-9530-5F6EFE34C524}" presName="Name35" presStyleLbl="parChTrans1D3" presStyleIdx="1" presStyleCnt="2"/>
      <dgm:spPr/>
      <dgm:t>
        <a:bodyPr/>
        <a:lstStyle/>
        <a:p>
          <a:endParaRPr lang="zh-CN" altLang="en-US"/>
        </a:p>
      </dgm:t>
    </dgm:pt>
    <dgm:pt modelId="{4C038136-C256-40C2-A3D0-336C2BE10D50}" type="pres">
      <dgm:prSet presAssocID="{97A6A3FC-FE1D-4EC5-AED2-ACA77AF4E85C}" presName="hierRoot2" presStyleCnt="0">
        <dgm:presLayoutVars>
          <dgm:hierBranch val="r"/>
        </dgm:presLayoutVars>
      </dgm:prSet>
      <dgm:spPr/>
    </dgm:pt>
    <dgm:pt modelId="{58097BC8-D2C1-417B-A8D3-F007185F3F5B}" type="pres">
      <dgm:prSet presAssocID="{97A6A3FC-FE1D-4EC5-AED2-ACA77AF4E85C}" presName="rootComposite" presStyleCnt="0"/>
      <dgm:spPr/>
    </dgm:pt>
    <dgm:pt modelId="{270C2DA4-E245-4B0A-943B-A26A0DAAEF31}" type="pres">
      <dgm:prSet presAssocID="{97A6A3FC-FE1D-4EC5-AED2-ACA77AF4E85C}" presName="rootText" presStyleLbl="node3" presStyleIdx="1" presStyleCnt="2">
        <dgm:presLayoutVars>
          <dgm:chPref val="3"/>
        </dgm:presLayoutVars>
      </dgm:prSet>
      <dgm:spPr/>
      <dgm:t>
        <a:bodyPr/>
        <a:lstStyle/>
        <a:p>
          <a:endParaRPr lang="zh-CN" altLang="en-US"/>
        </a:p>
      </dgm:t>
    </dgm:pt>
    <dgm:pt modelId="{CBA362A8-DFDB-480F-84DC-665DDEB921B1}" type="pres">
      <dgm:prSet presAssocID="{97A6A3FC-FE1D-4EC5-AED2-ACA77AF4E85C}" presName="rootConnector" presStyleLbl="node3" presStyleIdx="1" presStyleCnt="2"/>
      <dgm:spPr/>
      <dgm:t>
        <a:bodyPr/>
        <a:lstStyle/>
        <a:p>
          <a:endParaRPr lang="zh-CN" altLang="en-US"/>
        </a:p>
      </dgm:t>
    </dgm:pt>
    <dgm:pt modelId="{2755D23E-91FE-4477-A8E8-6A0F71D8F7B3}" type="pres">
      <dgm:prSet presAssocID="{97A6A3FC-FE1D-4EC5-AED2-ACA77AF4E85C}" presName="hierChild4" presStyleCnt="0"/>
      <dgm:spPr/>
    </dgm:pt>
    <dgm:pt modelId="{6DFE0394-4111-4B37-A183-C4261FBE2DF9}" type="pres">
      <dgm:prSet presAssocID="{97A6A3FC-FE1D-4EC5-AED2-ACA77AF4E85C}" presName="hierChild5" presStyleCnt="0"/>
      <dgm:spPr/>
    </dgm:pt>
    <dgm:pt modelId="{9290CCEB-C034-4972-89D2-33C29E2E7EF8}" type="pres">
      <dgm:prSet presAssocID="{542567EC-E9C2-40ED-828A-A73B78D10033}" presName="hierChild5" presStyleCnt="0"/>
      <dgm:spPr/>
    </dgm:pt>
    <dgm:pt modelId="{C72246C3-5D19-438D-9D4F-704A9706AC09}" type="pres">
      <dgm:prSet presAssocID="{759A5813-2C2D-454C-B07B-4B34A39FEB73}" presName="Name35" presStyleLbl="parChTrans1D2" presStyleIdx="3" presStyleCnt="5"/>
      <dgm:spPr/>
      <dgm:t>
        <a:bodyPr/>
        <a:lstStyle/>
        <a:p>
          <a:endParaRPr lang="zh-CN" altLang="en-US"/>
        </a:p>
      </dgm:t>
    </dgm:pt>
    <dgm:pt modelId="{80A19CE5-37E3-4FA4-9A7F-DC5C99F8CF30}" type="pres">
      <dgm:prSet presAssocID="{1891FC8D-4112-4504-939D-C7D7D7604CB0}" presName="hierRoot2" presStyleCnt="0">
        <dgm:presLayoutVars>
          <dgm:hierBranch/>
        </dgm:presLayoutVars>
      </dgm:prSet>
      <dgm:spPr/>
    </dgm:pt>
    <dgm:pt modelId="{885A867B-06A4-4D70-9A0A-A3B6F793E2BC}" type="pres">
      <dgm:prSet presAssocID="{1891FC8D-4112-4504-939D-C7D7D7604CB0}" presName="rootComposite" presStyleCnt="0"/>
      <dgm:spPr/>
    </dgm:pt>
    <dgm:pt modelId="{7D1024DC-DF8D-4C8A-905A-C44FE09B8811}" type="pres">
      <dgm:prSet presAssocID="{1891FC8D-4112-4504-939D-C7D7D7604CB0}" presName="rootText" presStyleLbl="node2" presStyleIdx="3" presStyleCnt="5">
        <dgm:presLayoutVars>
          <dgm:chPref val="3"/>
        </dgm:presLayoutVars>
      </dgm:prSet>
      <dgm:spPr/>
      <dgm:t>
        <a:bodyPr/>
        <a:lstStyle/>
        <a:p>
          <a:endParaRPr lang="zh-CN" altLang="en-US"/>
        </a:p>
      </dgm:t>
    </dgm:pt>
    <dgm:pt modelId="{1A22BBEB-2077-485B-A6B1-9092DB4CA611}" type="pres">
      <dgm:prSet presAssocID="{1891FC8D-4112-4504-939D-C7D7D7604CB0}" presName="rootConnector" presStyleLbl="node2" presStyleIdx="3" presStyleCnt="5"/>
      <dgm:spPr/>
      <dgm:t>
        <a:bodyPr/>
        <a:lstStyle/>
        <a:p>
          <a:endParaRPr lang="zh-CN" altLang="en-US"/>
        </a:p>
      </dgm:t>
    </dgm:pt>
    <dgm:pt modelId="{FC12AB42-D795-4230-8822-BB509FB673C0}" type="pres">
      <dgm:prSet presAssocID="{1891FC8D-4112-4504-939D-C7D7D7604CB0}" presName="hierChild4" presStyleCnt="0"/>
      <dgm:spPr/>
    </dgm:pt>
    <dgm:pt modelId="{91FC3D9D-D15F-42FD-A885-69A181FE8584}" type="pres">
      <dgm:prSet presAssocID="{1891FC8D-4112-4504-939D-C7D7D7604CB0}" presName="hierChild5" presStyleCnt="0"/>
      <dgm:spPr/>
    </dgm:pt>
    <dgm:pt modelId="{1B218D59-995D-4322-A5CD-F0019D3D9218}" type="pres">
      <dgm:prSet presAssocID="{10218D9D-599A-4B99-99F6-D802D957A67E}" presName="Name35" presStyleLbl="parChTrans1D2" presStyleIdx="4" presStyleCnt="5"/>
      <dgm:spPr/>
      <dgm:t>
        <a:bodyPr/>
        <a:lstStyle/>
        <a:p>
          <a:endParaRPr lang="zh-CN" altLang="en-US"/>
        </a:p>
      </dgm:t>
    </dgm:pt>
    <dgm:pt modelId="{E0490928-62C5-4F40-8B25-770AB36C4BFD}" type="pres">
      <dgm:prSet presAssocID="{672D26ED-3049-492A-845B-8A5FC8A939CC}" presName="hierRoot2" presStyleCnt="0">
        <dgm:presLayoutVars>
          <dgm:hierBranch/>
        </dgm:presLayoutVars>
      </dgm:prSet>
      <dgm:spPr/>
    </dgm:pt>
    <dgm:pt modelId="{0A944FCE-DC0C-4949-940D-2E59025C427A}" type="pres">
      <dgm:prSet presAssocID="{672D26ED-3049-492A-845B-8A5FC8A939CC}" presName="rootComposite" presStyleCnt="0"/>
      <dgm:spPr/>
    </dgm:pt>
    <dgm:pt modelId="{11FD08F2-6F7E-4FD3-8EFE-AC1B99348629}" type="pres">
      <dgm:prSet presAssocID="{672D26ED-3049-492A-845B-8A5FC8A939CC}" presName="rootText" presStyleLbl="node2" presStyleIdx="4" presStyleCnt="5">
        <dgm:presLayoutVars>
          <dgm:chPref val="3"/>
        </dgm:presLayoutVars>
      </dgm:prSet>
      <dgm:spPr/>
      <dgm:t>
        <a:bodyPr/>
        <a:lstStyle/>
        <a:p>
          <a:endParaRPr lang="zh-CN" altLang="en-US"/>
        </a:p>
      </dgm:t>
    </dgm:pt>
    <dgm:pt modelId="{19EBDAA4-E0D0-4205-9481-B8312EB2F1AC}" type="pres">
      <dgm:prSet presAssocID="{672D26ED-3049-492A-845B-8A5FC8A939CC}" presName="rootConnector" presStyleLbl="node2" presStyleIdx="4" presStyleCnt="5"/>
      <dgm:spPr/>
      <dgm:t>
        <a:bodyPr/>
        <a:lstStyle/>
        <a:p>
          <a:endParaRPr lang="zh-CN" altLang="en-US"/>
        </a:p>
      </dgm:t>
    </dgm:pt>
    <dgm:pt modelId="{B736D0E5-01BC-4A5F-91CE-08B0ADE50B53}" type="pres">
      <dgm:prSet presAssocID="{672D26ED-3049-492A-845B-8A5FC8A939CC}" presName="hierChild4" presStyleCnt="0"/>
      <dgm:spPr/>
    </dgm:pt>
    <dgm:pt modelId="{76FA6D6F-43C0-4A2B-9B88-CD1A99ACD638}" type="pres">
      <dgm:prSet presAssocID="{672D26ED-3049-492A-845B-8A5FC8A939CC}" presName="hierChild5" presStyleCnt="0"/>
      <dgm:spPr/>
    </dgm:pt>
    <dgm:pt modelId="{24DAE581-AEDF-492F-8424-8C9AA6866F4D}" type="pres">
      <dgm:prSet presAssocID="{195ED2C4-BEE2-46B7-8BAB-55B3937A4EFB}" presName="hierChild3" presStyleCnt="0"/>
      <dgm:spPr/>
    </dgm:pt>
  </dgm:ptLst>
  <dgm:cxnLst>
    <dgm:cxn modelId="{D2C3E859-EE17-41FF-98E1-AA2A3CD093D3}" type="presOf" srcId="{542567EC-E9C2-40ED-828A-A73B78D10033}" destId="{93C77BB6-ECB2-4E6E-91C7-60E28E64FE98}" srcOrd="0" destOrd="0" presId="urn:microsoft.com/office/officeart/2005/8/layout/orgChart1"/>
    <dgm:cxn modelId="{4807209F-B07F-4FB8-82ED-BC3056080B3D}" type="presOf" srcId="{10218D9D-599A-4B99-99F6-D802D957A67E}" destId="{1B218D59-995D-4322-A5CD-F0019D3D9218}" srcOrd="0" destOrd="0" presId="urn:microsoft.com/office/officeart/2005/8/layout/orgChart1"/>
    <dgm:cxn modelId="{6CC08C2E-0E70-4C31-A0CF-59DA7C69FD79}" type="presOf" srcId="{1891FC8D-4112-4504-939D-C7D7D7604CB0}" destId="{1A22BBEB-2077-485B-A6B1-9092DB4CA611}" srcOrd="1" destOrd="0" presId="urn:microsoft.com/office/officeart/2005/8/layout/orgChart1"/>
    <dgm:cxn modelId="{2FA90838-6E5F-470A-9242-49C7B480F8F6}" type="presOf" srcId="{63BFCF4C-FE89-4A70-BA21-0636A544878B}" destId="{C69E5DE8-87A0-46FA-BA31-C7F111667EAC}" srcOrd="0" destOrd="0" presId="urn:microsoft.com/office/officeart/2005/8/layout/orgChart1"/>
    <dgm:cxn modelId="{28FF2BC8-6337-4CEA-94D7-A9CA6F698839}" srcId="{195ED2C4-BEE2-46B7-8BAB-55B3937A4EFB}" destId="{63BFCF4C-FE89-4A70-BA21-0636A544878B}" srcOrd="1" destOrd="0" parTransId="{E8EF49A6-945E-4E14-8DB5-2293DABD15B0}" sibTransId="{0D1CB84B-15B2-4CBB-B8A8-59F8480F0FC8}"/>
    <dgm:cxn modelId="{E768F7B1-7B9E-4456-AD1A-FC1CE87C30C9}" type="presOf" srcId="{BB6F34AF-0D09-40B0-A278-4DC3085F4597}" destId="{FA5A1E86-D232-4080-A5E9-661E5284759E}" srcOrd="0" destOrd="0" presId="urn:microsoft.com/office/officeart/2005/8/layout/orgChart1"/>
    <dgm:cxn modelId="{0DD9690D-AEDD-4914-8FBB-C0B0CC8C5501}" type="presOf" srcId="{1FDCC28D-EBBA-4709-A583-E190DF70B9EA}" destId="{5E85690A-FB84-4017-A46B-8863563D1D98}" srcOrd="0" destOrd="0" presId="urn:microsoft.com/office/officeart/2005/8/layout/orgChart1"/>
    <dgm:cxn modelId="{80DA677E-063B-4F7D-B8D7-A42BAFB09F9E}" type="presOf" srcId="{542567EC-E9C2-40ED-828A-A73B78D10033}" destId="{EACB30D0-3165-4164-93C5-E6FC4C8721E5}" srcOrd="1" destOrd="0" presId="urn:microsoft.com/office/officeart/2005/8/layout/orgChart1"/>
    <dgm:cxn modelId="{D6A89C93-FEF2-49BB-9927-F8AA7A374AAA}" srcId="{195ED2C4-BEE2-46B7-8BAB-55B3937A4EFB}" destId="{672D26ED-3049-492A-845B-8A5FC8A939CC}" srcOrd="4" destOrd="0" parTransId="{10218D9D-599A-4B99-99F6-D802D957A67E}" sibTransId="{193024D8-0183-4605-884A-0DEA953ECB8B}"/>
    <dgm:cxn modelId="{A338EC29-6AB9-4745-9D88-22E4237ED33C}" type="presOf" srcId="{672D26ED-3049-492A-845B-8A5FC8A939CC}" destId="{11FD08F2-6F7E-4FD3-8EFE-AC1B99348629}" srcOrd="0" destOrd="0" presId="urn:microsoft.com/office/officeart/2005/8/layout/orgChart1"/>
    <dgm:cxn modelId="{ED60526E-6BC5-4BFE-9C9F-F2FFCD53E183}" type="presOf" srcId="{195ED2C4-BEE2-46B7-8BAB-55B3937A4EFB}" destId="{56266ACC-2251-41E9-888C-8679539677E0}" srcOrd="0" destOrd="0" presId="urn:microsoft.com/office/officeart/2005/8/layout/orgChart1"/>
    <dgm:cxn modelId="{CF4CE741-ADBD-4215-B34C-6546CDE96924}" srcId="{63BFCF4C-FE89-4A70-BA21-0636A544878B}" destId="{1FDCC28D-EBBA-4709-A583-E190DF70B9EA}" srcOrd="0" destOrd="0" parTransId="{265CD3E0-9FDE-4EF9-B928-A389625C6EA1}" sibTransId="{78AE1B7F-24D5-45FF-9B5B-91C117D4599F}"/>
    <dgm:cxn modelId="{C3E0D691-C6B9-4ED2-A288-2FC61AB89E1F}" srcId="{195ED2C4-BEE2-46B7-8BAB-55B3937A4EFB}" destId="{542567EC-E9C2-40ED-828A-A73B78D10033}" srcOrd="2" destOrd="0" parTransId="{AC34C155-8F7D-437D-B554-46F5B2C98977}" sibTransId="{99A60AA9-C84F-4B8A-9367-ECF45B76BEC1}"/>
    <dgm:cxn modelId="{8C57648E-5679-4798-839F-70340160EEA9}" type="presOf" srcId="{63BFCF4C-FE89-4A70-BA21-0636A544878B}" destId="{973D64CB-7B85-44C5-8714-4DFAB97CEE46}" srcOrd="1" destOrd="0" presId="urn:microsoft.com/office/officeart/2005/8/layout/orgChart1"/>
    <dgm:cxn modelId="{6A004A5A-93CB-4579-BED9-6091638E183F}" type="presOf" srcId="{97A6A3FC-FE1D-4EC5-AED2-ACA77AF4E85C}" destId="{CBA362A8-DFDB-480F-84DC-665DDEB921B1}" srcOrd="1" destOrd="0" presId="urn:microsoft.com/office/officeart/2005/8/layout/orgChart1"/>
    <dgm:cxn modelId="{3A2F30D4-B66F-4BE5-82F3-EC825958CEDA}" srcId="{195ED2C4-BEE2-46B7-8BAB-55B3937A4EFB}" destId="{72D54AFD-EF82-4106-B7E4-6A5855192401}" srcOrd="0" destOrd="0" parTransId="{8B38C3EA-4680-4DB5-9C30-522277E54A17}" sibTransId="{21C822FA-8165-406F-8B73-10BAF887983F}"/>
    <dgm:cxn modelId="{BB65D5D0-C329-4BA8-8F79-DDCD1C2E84BE}" type="presOf" srcId="{1891FC8D-4112-4504-939D-C7D7D7604CB0}" destId="{7D1024DC-DF8D-4C8A-905A-C44FE09B8811}" srcOrd="0" destOrd="0" presId="urn:microsoft.com/office/officeart/2005/8/layout/orgChart1"/>
    <dgm:cxn modelId="{317833DD-6697-46DB-80F4-85CA72243855}" srcId="{542567EC-E9C2-40ED-828A-A73B78D10033}" destId="{97A6A3FC-FE1D-4EC5-AED2-ACA77AF4E85C}" srcOrd="0" destOrd="0" parTransId="{C970C063-8756-4761-9530-5F6EFE34C524}" sibTransId="{66AAF8E9-D48D-436A-894D-1B812F78D12B}"/>
    <dgm:cxn modelId="{63351989-5F1A-450E-9A07-B2A67B3A2EB9}" type="presOf" srcId="{672D26ED-3049-492A-845B-8A5FC8A939CC}" destId="{19EBDAA4-E0D0-4205-9481-B8312EB2F1AC}" srcOrd="1" destOrd="0" presId="urn:microsoft.com/office/officeart/2005/8/layout/orgChart1"/>
    <dgm:cxn modelId="{F25FAB55-A681-493D-80B1-9B62D1FA5523}" type="presOf" srcId="{C970C063-8756-4761-9530-5F6EFE34C524}" destId="{EC8A9DB4-1DF9-4B47-B5FF-FDB1845AEF72}" srcOrd="0" destOrd="0" presId="urn:microsoft.com/office/officeart/2005/8/layout/orgChart1"/>
    <dgm:cxn modelId="{2E87BF10-F7F2-4965-A68C-737A1699A31A}" srcId="{BB6F34AF-0D09-40B0-A278-4DC3085F4597}" destId="{195ED2C4-BEE2-46B7-8BAB-55B3937A4EFB}" srcOrd="0" destOrd="0" parTransId="{48D88B4F-62B6-485E-81F5-E430DB1258C0}" sibTransId="{BEBC184F-C112-4B7E-BF34-DB0AD89B88F3}"/>
    <dgm:cxn modelId="{0C5CBBAC-63F3-4C2A-BDF3-6783CF302E8A}" type="presOf" srcId="{AC34C155-8F7D-437D-B554-46F5B2C98977}" destId="{5B14B1D5-5EED-4BC2-8925-08A070E3B576}" srcOrd="0" destOrd="0" presId="urn:microsoft.com/office/officeart/2005/8/layout/orgChart1"/>
    <dgm:cxn modelId="{9B144441-9F35-4C13-A21C-92E1FDC10223}" type="presOf" srcId="{759A5813-2C2D-454C-B07B-4B34A39FEB73}" destId="{C72246C3-5D19-438D-9D4F-704A9706AC09}" srcOrd="0" destOrd="0" presId="urn:microsoft.com/office/officeart/2005/8/layout/orgChart1"/>
    <dgm:cxn modelId="{200E2735-FAA9-4733-97DD-2B328A3CA231}" type="presOf" srcId="{72D54AFD-EF82-4106-B7E4-6A5855192401}" destId="{1A74CC93-C96D-4C92-B6A5-9DF87ADD60BC}" srcOrd="0" destOrd="0" presId="urn:microsoft.com/office/officeart/2005/8/layout/orgChart1"/>
    <dgm:cxn modelId="{2CE02520-487F-4DF7-94A2-A85168819A61}" type="presOf" srcId="{265CD3E0-9FDE-4EF9-B928-A389625C6EA1}" destId="{4A04B041-F10F-48FA-8CED-58067A122CDD}" srcOrd="0" destOrd="0" presId="urn:microsoft.com/office/officeart/2005/8/layout/orgChart1"/>
    <dgm:cxn modelId="{76EBC1F8-DA92-47EC-A3B7-D98D361AB9A6}" type="presOf" srcId="{E8EF49A6-945E-4E14-8DB5-2293DABD15B0}" destId="{E4413AC6-69FC-4A9A-AAFC-BD3585DF9E6C}" srcOrd="0" destOrd="0" presId="urn:microsoft.com/office/officeart/2005/8/layout/orgChart1"/>
    <dgm:cxn modelId="{A887D1E0-14D2-49BD-A61F-7C9B5B635C18}" type="presOf" srcId="{8B38C3EA-4680-4DB5-9C30-522277E54A17}" destId="{EB2786FF-B76F-4C35-91DD-C6BC4E2455DE}" srcOrd="0" destOrd="0" presId="urn:microsoft.com/office/officeart/2005/8/layout/orgChart1"/>
    <dgm:cxn modelId="{6E6F3636-6B54-4D37-A325-92CAB7BCA09F}" type="presOf" srcId="{97A6A3FC-FE1D-4EC5-AED2-ACA77AF4E85C}" destId="{270C2DA4-E245-4B0A-943B-A26A0DAAEF31}" srcOrd="0" destOrd="0" presId="urn:microsoft.com/office/officeart/2005/8/layout/orgChart1"/>
    <dgm:cxn modelId="{F9F93B91-D5F4-462F-B7B7-E4DE9171A54D}" type="presOf" srcId="{195ED2C4-BEE2-46B7-8BAB-55B3937A4EFB}" destId="{6591E8E1-B1B7-4E54-888B-90DAFFD70524}" srcOrd="1" destOrd="0" presId="urn:microsoft.com/office/officeart/2005/8/layout/orgChart1"/>
    <dgm:cxn modelId="{3D05E8FC-5E68-442E-9FE8-C3067A3B6F62}" type="presOf" srcId="{1FDCC28D-EBBA-4709-A583-E190DF70B9EA}" destId="{7983A5B5-BF5E-49E7-B646-A7D92F46DF86}" srcOrd="1" destOrd="0" presId="urn:microsoft.com/office/officeart/2005/8/layout/orgChart1"/>
    <dgm:cxn modelId="{B9F31A3E-AB42-4292-B27D-63A7821FF7A0}" type="presOf" srcId="{72D54AFD-EF82-4106-B7E4-6A5855192401}" destId="{E72D5573-80B3-493D-8224-0A04E30C3EFA}" srcOrd="1" destOrd="0" presId="urn:microsoft.com/office/officeart/2005/8/layout/orgChart1"/>
    <dgm:cxn modelId="{0A2BED66-8D25-4352-B0AD-BECC19B1F4D5}" srcId="{195ED2C4-BEE2-46B7-8BAB-55B3937A4EFB}" destId="{1891FC8D-4112-4504-939D-C7D7D7604CB0}" srcOrd="3" destOrd="0" parTransId="{759A5813-2C2D-454C-B07B-4B34A39FEB73}" sibTransId="{1BA8CEEC-2BD8-4D07-A4C4-8D61237C325F}"/>
    <dgm:cxn modelId="{E3EF9A36-AB42-45B3-8155-C660EF01C53B}" type="presParOf" srcId="{FA5A1E86-D232-4080-A5E9-661E5284759E}" destId="{7D2EA502-D867-4EC5-81F1-ADED9EA36560}" srcOrd="0" destOrd="0" presId="urn:microsoft.com/office/officeart/2005/8/layout/orgChart1"/>
    <dgm:cxn modelId="{04521D8C-5FAB-486B-AE95-3A1C7F39D57C}" type="presParOf" srcId="{7D2EA502-D867-4EC5-81F1-ADED9EA36560}" destId="{CC2C4544-4E88-4B76-872D-746B5AE24294}" srcOrd="0" destOrd="0" presId="urn:microsoft.com/office/officeart/2005/8/layout/orgChart1"/>
    <dgm:cxn modelId="{12F6033E-6ED7-466D-BC6B-A46B2BFACA83}" type="presParOf" srcId="{CC2C4544-4E88-4B76-872D-746B5AE24294}" destId="{56266ACC-2251-41E9-888C-8679539677E0}" srcOrd="0" destOrd="0" presId="urn:microsoft.com/office/officeart/2005/8/layout/orgChart1"/>
    <dgm:cxn modelId="{C18D7D29-2D8E-4523-83C0-CDADD4884C4D}" type="presParOf" srcId="{CC2C4544-4E88-4B76-872D-746B5AE24294}" destId="{6591E8E1-B1B7-4E54-888B-90DAFFD70524}" srcOrd="1" destOrd="0" presId="urn:microsoft.com/office/officeart/2005/8/layout/orgChart1"/>
    <dgm:cxn modelId="{DEF719D2-C6D5-46D6-A2F4-4B49D437A724}" type="presParOf" srcId="{7D2EA502-D867-4EC5-81F1-ADED9EA36560}" destId="{23937663-4268-41B9-88DB-8703505292CE}" srcOrd="1" destOrd="0" presId="urn:microsoft.com/office/officeart/2005/8/layout/orgChart1"/>
    <dgm:cxn modelId="{FD804C76-4E6D-45D9-8B0B-5879BFD74270}" type="presParOf" srcId="{23937663-4268-41B9-88DB-8703505292CE}" destId="{EB2786FF-B76F-4C35-91DD-C6BC4E2455DE}" srcOrd="0" destOrd="0" presId="urn:microsoft.com/office/officeart/2005/8/layout/orgChart1"/>
    <dgm:cxn modelId="{B481B97B-CCC8-4756-9BF2-A36D799D0DD2}" type="presParOf" srcId="{23937663-4268-41B9-88DB-8703505292CE}" destId="{DA795FD7-135A-4151-844E-DDDA9744DE42}" srcOrd="1" destOrd="0" presId="urn:microsoft.com/office/officeart/2005/8/layout/orgChart1"/>
    <dgm:cxn modelId="{485FEE94-3115-4F16-88B4-0F65DACA5D7D}" type="presParOf" srcId="{DA795FD7-135A-4151-844E-DDDA9744DE42}" destId="{E605EB62-58A0-4D3F-853C-846DA46F4392}" srcOrd="0" destOrd="0" presId="urn:microsoft.com/office/officeart/2005/8/layout/orgChart1"/>
    <dgm:cxn modelId="{C8142EAB-B0C8-464B-9016-26B097F8E87B}" type="presParOf" srcId="{E605EB62-58A0-4D3F-853C-846DA46F4392}" destId="{1A74CC93-C96D-4C92-B6A5-9DF87ADD60BC}" srcOrd="0" destOrd="0" presId="urn:microsoft.com/office/officeart/2005/8/layout/orgChart1"/>
    <dgm:cxn modelId="{4A30E2D7-B2E4-470D-9018-164EC1535879}" type="presParOf" srcId="{E605EB62-58A0-4D3F-853C-846DA46F4392}" destId="{E72D5573-80B3-493D-8224-0A04E30C3EFA}" srcOrd="1" destOrd="0" presId="urn:microsoft.com/office/officeart/2005/8/layout/orgChart1"/>
    <dgm:cxn modelId="{BF0F2231-2B3C-41AF-91EA-92831BB35281}" type="presParOf" srcId="{DA795FD7-135A-4151-844E-DDDA9744DE42}" destId="{0DF861E4-0558-4535-9F52-F13702B73C21}" srcOrd="1" destOrd="0" presId="urn:microsoft.com/office/officeart/2005/8/layout/orgChart1"/>
    <dgm:cxn modelId="{2E7A6EED-9357-4DA2-9D70-8F55AE909596}" type="presParOf" srcId="{DA795FD7-135A-4151-844E-DDDA9744DE42}" destId="{22236336-5187-43AD-BA16-BCF02ECC80A1}" srcOrd="2" destOrd="0" presId="urn:microsoft.com/office/officeart/2005/8/layout/orgChart1"/>
    <dgm:cxn modelId="{4E283EAB-0A97-4440-9FCF-1CB46D86AB4A}" type="presParOf" srcId="{23937663-4268-41B9-88DB-8703505292CE}" destId="{E4413AC6-69FC-4A9A-AAFC-BD3585DF9E6C}" srcOrd="2" destOrd="0" presId="urn:microsoft.com/office/officeart/2005/8/layout/orgChart1"/>
    <dgm:cxn modelId="{446998FF-CDAD-40AE-B0ED-DC458100A367}" type="presParOf" srcId="{23937663-4268-41B9-88DB-8703505292CE}" destId="{520EDFD4-0FEF-4B5D-81E7-5341AD184DB7}" srcOrd="3" destOrd="0" presId="urn:microsoft.com/office/officeart/2005/8/layout/orgChart1"/>
    <dgm:cxn modelId="{FF803FAD-2F47-4646-813C-4D563E619FF2}" type="presParOf" srcId="{520EDFD4-0FEF-4B5D-81E7-5341AD184DB7}" destId="{AEE60E72-0931-41B9-BEC7-4EF107B68F10}" srcOrd="0" destOrd="0" presId="urn:microsoft.com/office/officeart/2005/8/layout/orgChart1"/>
    <dgm:cxn modelId="{A4FB5DD2-251A-4A39-8695-54FF1DA799B8}" type="presParOf" srcId="{AEE60E72-0931-41B9-BEC7-4EF107B68F10}" destId="{C69E5DE8-87A0-46FA-BA31-C7F111667EAC}" srcOrd="0" destOrd="0" presId="urn:microsoft.com/office/officeart/2005/8/layout/orgChart1"/>
    <dgm:cxn modelId="{6F49A2A7-445A-462B-82C6-63BBE170DFE8}" type="presParOf" srcId="{AEE60E72-0931-41B9-BEC7-4EF107B68F10}" destId="{973D64CB-7B85-44C5-8714-4DFAB97CEE46}" srcOrd="1" destOrd="0" presId="urn:microsoft.com/office/officeart/2005/8/layout/orgChart1"/>
    <dgm:cxn modelId="{1551FD15-7818-4B2E-BF29-990FB559B554}" type="presParOf" srcId="{520EDFD4-0FEF-4B5D-81E7-5341AD184DB7}" destId="{8D0DAB8E-DC39-4309-9B53-D14CD1A9B1EA}" srcOrd="1" destOrd="0" presId="urn:microsoft.com/office/officeart/2005/8/layout/orgChart1"/>
    <dgm:cxn modelId="{F2F3C195-B74D-4F8C-80CC-2E872BFF6900}" type="presParOf" srcId="{8D0DAB8E-DC39-4309-9B53-D14CD1A9B1EA}" destId="{4A04B041-F10F-48FA-8CED-58067A122CDD}" srcOrd="0" destOrd="0" presId="urn:microsoft.com/office/officeart/2005/8/layout/orgChart1"/>
    <dgm:cxn modelId="{8C670BDA-FB86-4594-8F33-9D360E1FE6DB}" type="presParOf" srcId="{8D0DAB8E-DC39-4309-9B53-D14CD1A9B1EA}" destId="{5D191453-1E62-4DE3-B9D7-9EBA468BABF2}" srcOrd="1" destOrd="0" presId="urn:microsoft.com/office/officeart/2005/8/layout/orgChart1"/>
    <dgm:cxn modelId="{0BDF889A-D6BD-4D5A-A944-CBD813EAD8D7}" type="presParOf" srcId="{5D191453-1E62-4DE3-B9D7-9EBA468BABF2}" destId="{CE3781BA-CB63-4B82-B1FD-A5EEAF43192D}" srcOrd="0" destOrd="0" presId="urn:microsoft.com/office/officeart/2005/8/layout/orgChart1"/>
    <dgm:cxn modelId="{4487C39A-8182-4EE1-BEDD-EE274B6ADE4B}" type="presParOf" srcId="{CE3781BA-CB63-4B82-B1FD-A5EEAF43192D}" destId="{5E85690A-FB84-4017-A46B-8863563D1D98}" srcOrd="0" destOrd="0" presId="urn:microsoft.com/office/officeart/2005/8/layout/orgChart1"/>
    <dgm:cxn modelId="{91658359-52D8-4B17-B6F6-400199B23E58}" type="presParOf" srcId="{CE3781BA-CB63-4B82-B1FD-A5EEAF43192D}" destId="{7983A5B5-BF5E-49E7-B646-A7D92F46DF86}" srcOrd="1" destOrd="0" presId="urn:microsoft.com/office/officeart/2005/8/layout/orgChart1"/>
    <dgm:cxn modelId="{E252A90E-F869-4491-B67E-66DCAC867CA8}" type="presParOf" srcId="{5D191453-1E62-4DE3-B9D7-9EBA468BABF2}" destId="{9C4DB9F6-D6F7-4FCD-A0FB-61EE05A732C0}" srcOrd="1" destOrd="0" presId="urn:microsoft.com/office/officeart/2005/8/layout/orgChart1"/>
    <dgm:cxn modelId="{28F16E58-8A08-4EF4-A35D-56A34DC97324}" type="presParOf" srcId="{5D191453-1E62-4DE3-B9D7-9EBA468BABF2}" destId="{44A72D27-F2DC-44D8-AFD9-326D3913D2FD}" srcOrd="2" destOrd="0" presId="urn:microsoft.com/office/officeart/2005/8/layout/orgChart1"/>
    <dgm:cxn modelId="{14434C63-2DFA-43E4-AC85-10704CC6A861}" type="presParOf" srcId="{520EDFD4-0FEF-4B5D-81E7-5341AD184DB7}" destId="{81A44398-CDC1-41CD-916C-7DF732B51817}" srcOrd="2" destOrd="0" presId="urn:microsoft.com/office/officeart/2005/8/layout/orgChart1"/>
    <dgm:cxn modelId="{F11013F6-2E16-44E3-AFEE-1600F798D85B}" type="presParOf" srcId="{23937663-4268-41B9-88DB-8703505292CE}" destId="{5B14B1D5-5EED-4BC2-8925-08A070E3B576}" srcOrd="4" destOrd="0" presId="urn:microsoft.com/office/officeart/2005/8/layout/orgChart1"/>
    <dgm:cxn modelId="{74D72DF8-02F5-4E7E-BD74-E3306354E0B1}" type="presParOf" srcId="{23937663-4268-41B9-88DB-8703505292CE}" destId="{D398D583-DF87-41A2-95F8-FFD64CE028FC}" srcOrd="5" destOrd="0" presId="urn:microsoft.com/office/officeart/2005/8/layout/orgChart1"/>
    <dgm:cxn modelId="{78B8F4E1-16E4-40C0-A61A-E8E9DEB7AD40}" type="presParOf" srcId="{D398D583-DF87-41A2-95F8-FFD64CE028FC}" destId="{F5D8D59F-4385-4494-95C6-0E3ABB11DC37}" srcOrd="0" destOrd="0" presId="urn:microsoft.com/office/officeart/2005/8/layout/orgChart1"/>
    <dgm:cxn modelId="{B79781FB-98DD-49C2-AA1B-44C213550A85}" type="presParOf" srcId="{F5D8D59F-4385-4494-95C6-0E3ABB11DC37}" destId="{93C77BB6-ECB2-4E6E-91C7-60E28E64FE98}" srcOrd="0" destOrd="0" presId="urn:microsoft.com/office/officeart/2005/8/layout/orgChart1"/>
    <dgm:cxn modelId="{FC6B8801-8B7B-46A2-A2DA-8631E3578F5E}" type="presParOf" srcId="{F5D8D59F-4385-4494-95C6-0E3ABB11DC37}" destId="{EACB30D0-3165-4164-93C5-E6FC4C8721E5}" srcOrd="1" destOrd="0" presId="urn:microsoft.com/office/officeart/2005/8/layout/orgChart1"/>
    <dgm:cxn modelId="{E2CCF131-9422-45FE-AE14-F8206085A859}" type="presParOf" srcId="{D398D583-DF87-41A2-95F8-FFD64CE028FC}" destId="{A72C045C-07E8-4594-8860-516231323366}" srcOrd="1" destOrd="0" presId="urn:microsoft.com/office/officeart/2005/8/layout/orgChart1"/>
    <dgm:cxn modelId="{74048702-289D-4BC7-B508-72C8766DCE11}" type="presParOf" srcId="{A72C045C-07E8-4594-8860-516231323366}" destId="{EC8A9DB4-1DF9-4B47-B5FF-FDB1845AEF72}" srcOrd="0" destOrd="0" presId="urn:microsoft.com/office/officeart/2005/8/layout/orgChart1"/>
    <dgm:cxn modelId="{AF2748CF-6639-44AD-AE4C-E52913CF1483}" type="presParOf" srcId="{A72C045C-07E8-4594-8860-516231323366}" destId="{4C038136-C256-40C2-A3D0-336C2BE10D50}" srcOrd="1" destOrd="0" presId="urn:microsoft.com/office/officeart/2005/8/layout/orgChart1"/>
    <dgm:cxn modelId="{00AF717B-D7D6-44EC-A93D-735C326F8297}" type="presParOf" srcId="{4C038136-C256-40C2-A3D0-336C2BE10D50}" destId="{58097BC8-D2C1-417B-A8D3-F007185F3F5B}" srcOrd="0" destOrd="0" presId="urn:microsoft.com/office/officeart/2005/8/layout/orgChart1"/>
    <dgm:cxn modelId="{33A70B5C-23BD-4269-8383-18CE8A7A5AA0}" type="presParOf" srcId="{58097BC8-D2C1-417B-A8D3-F007185F3F5B}" destId="{270C2DA4-E245-4B0A-943B-A26A0DAAEF31}" srcOrd="0" destOrd="0" presId="urn:microsoft.com/office/officeart/2005/8/layout/orgChart1"/>
    <dgm:cxn modelId="{92B91664-BE1A-4748-AD10-04DA727BAC96}" type="presParOf" srcId="{58097BC8-D2C1-417B-A8D3-F007185F3F5B}" destId="{CBA362A8-DFDB-480F-84DC-665DDEB921B1}" srcOrd="1" destOrd="0" presId="urn:microsoft.com/office/officeart/2005/8/layout/orgChart1"/>
    <dgm:cxn modelId="{44D662C1-C2BA-477D-B16D-B8011EE22D27}" type="presParOf" srcId="{4C038136-C256-40C2-A3D0-336C2BE10D50}" destId="{2755D23E-91FE-4477-A8E8-6A0F71D8F7B3}" srcOrd="1" destOrd="0" presId="urn:microsoft.com/office/officeart/2005/8/layout/orgChart1"/>
    <dgm:cxn modelId="{DDEE2E01-B78E-490C-8A10-6E80ADCFD2C3}" type="presParOf" srcId="{4C038136-C256-40C2-A3D0-336C2BE10D50}" destId="{6DFE0394-4111-4B37-A183-C4261FBE2DF9}" srcOrd="2" destOrd="0" presId="urn:microsoft.com/office/officeart/2005/8/layout/orgChart1"/>
    <dgm:cxn modelId="{F8CC398E-632D-4416-BADB-473636C1027F}" type="presParOf" srcId="{D398D583-DF87-41A2-95F8-FFD64CE028FC}" destId="{9290CCEB-C034-4972-89D2-33C29E2E7EF8}" srcOrd="2" destOrd="0" presId="urn:microsoft.com/office/officeart/2005/8/layout/orgChart1"/>
    <dgm:cxn modelId="{FBD410EC-AB07-401B-9DEC-7A5F14D3B622}" type="presParOf" srcId="{23937663-4268-41B9-88DB-8703505292CE}" destId="{C72246C3-5D19-438D-9D4F-704A9706AC09}" srcOrd="6" destOrd="0" presId="urn:microsoft.com/office/officeart/2005/8/layout/orgChart1"/>
    <dgm:cxn modelId="{E43EB03B-84B6-408E-9D8E-99F8AFA0CA6A}" type="presParOf" srcId="{23937663-4268-41B9-88DB-8703505292CE}" destId="{80A19CE5-37E3-4FA4-9A7F-DC5C99F8CF30}" srcOrd="7" destOrd="0" presId="urn:microsoft.com/office/officeart/2005/8/layout/orgChart1"/>
    <dgm:cxn modelId="{EB6D04A0-0285-41F3-8238-415A3244D2EE}" type="presParOf" srcId="{80A19CE5-37E3-4FA4-9A7F-DC5C99F8CF30}" destId="{885A867B-06A4-4D70-9A0A-A3B6F793E2BC}" srcOrd="0" destOrd="0" presId="urn:microsoft.com/office/officeart/2005/8/layout/orgChart1"/>
    <dgm:cxn modelId="{C91ED5FF-4134-445F-96B5-5C8908362C18}" type="presParOf" srcId="{885A867B-06A4-4D70-9A0A-A3B6F793E2BC}" destId="{7D1024DC-DF8D-4C8A-905A-C44FE09B8811}" srcOrd="0" destOrd="0" presId="urn:microsoft.com/office/officeart/2005/8/layout/orgChart1"/>
    <dgm:cxn modelId="{D7531BFD-A977-40FD-8117-B277462C174A}" type="presParOf" srcId="{885A867B-06A4-4D70-9A0A-A3B6F793E2BC}" destId="{1A22BBEB-2077-485B-A6B1-9092DB4CA611}" srcOrd="1" destOrd="0" presId="urn:microsoft.com/office/officeart/2005/8/layout/orgChart1"/>
    <dgm:cxn modelId="{A957E718-8BC6-4882-AB0B-FEF52EC18ED5}" type="presParOf" srcId="{80A19CE5-37E3-4FA4-9A7F-DC5C99F8CF30}" destId="{FC12AB42-D795-4230-8822-BB509FB673C0}" srcOrd="1" destOrd="0" presId="urn:microsoft.com/office/officeart/2005/8/layout/orgChart1"/>
    <dgm:cxn modelId="{81FDF364-A847-4E9C-AC03-8D330635ABC2}" type="presParOf" srcId="{80A19CE5-37E3-4FA4-9A7F-DC5C99F8CF30}" destId="{91FC3D9D-D15F-42FD-A885-69A181FE8584}" srcOrd="2" destOrd="0" presId="urn:microsoft.com/office/officeart/2005/8/layout/orgChart1"/>
    <dgm:cxn modelId="{E59B9EC5-6146-487E-A72C-9377F2532B2D}" type="presParOf" srcId="{23937663-4268-41B9-88DB-8703505292CE}" destId="{1B218D59-995D-4322-A5CD-F0019D3D9218}" srcOrd="8" destOrd="0" presId="urn:microsoft.com/office/officeart/2005/8/layout/orgChart1"/>
    <dgm:cxn modelId="{83896AE9-EEBF-411B-A8A4-1AEA856C2330}" type="presParOf" srcId="{23937663-4268-41B9-88DB-8703505292CE}" destId="{E0490928-62C5-4F40-8B25-770AB36C4BFD}" srcOrd="9" destOrd="0" presId="urn:microsoft.com/office/officeart/2005/8/layout/orgChart1"/>
    <dgm:cxn modelId="{1078D229-8642-412F-AA0C-B5A504A484A0}" type="presParOf" srcId="{E0490928-62C5-4F40-8B25-770AB36C4BFD}" destId="{0A944FCE-DC0C-4949-940D-2E59025C427A}" srcOrd="0" destOrd="0" presId="urn:microsoft.com/office/officeart/2005/8/layout/orgChart1"/>
    <dgm:cxn modelId="{5553E9E7-31D6-4F3F-8AF4-67829B80E9C6}" type="presParOf" srcId="{0A944FCE-DC0C-4949-940D-2E59025C427A}" destId="{11FD08F2-6F7E-4FD3-8EFE-AC1B99348629}" srcOrd="0" destOrd="0" presId="urn:microsoft.com/office/officeart/2005/8/layout/orgChart1"/>
    <dgm:cxn modelId="{AC17509F-211C-4D06-838B-33FB3695E2FF}" type="presParOf" srcId="{0A944FCE-DC0C-4949-940D-2E59025C427A}" destId="{19EBDAA4-E0D0-4205-9481-B8312EB2F1AC}" srcOrd="1" destOrd="0" presId="urn:microsoft.com/office/officeart/2005/8/layout/orgChart1"/>
    <dgm:cxn modelId="{62C20B20-5295-40B7-A3DF-826DDCB9DC08}" type="presParOf" srcId="{E0490928-62C5-4F40-8B25-770AB36C4BFD}" destId="{B736D0E5-01BC-4A5F-91CE-08B0ADE50B53}" srcOrd="1" destOrd="0" presId="urn:microsoft.com/office/officeart/2005/8/layout/orgChart1"/>
    <dgm:cxn modelId="{A02E2CA6-FADD-47F4-8435-EF5E8769CB5E}" type="presParOf" srcId="{E0490928-62C5-4F40-8B25-770AB36C4BFD}" destId="{76FA6D6F-43C0-4A2B-9B88-CD1A99ACD638}" srcOrd="2" destOrd="0" presId="urn:microsoft.com/office/officeart/2005/8/layout/orgChart1"/>
    <dgm:cxn modelId="{7AE92142-5233-4DFC-A2CB-E72B4FCC923F}" type="presParOf" srcId="{7D2EA502-D867-4EC5-81F1-ADED9EA36560}" destId="{24DAE581-AEDF-492F-8424-8C9AA6866F4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6F34AF-0D09-40B0-A278-4DC3085F4597}" type="doc">
      <dgm:prSet loTypeId="urn:microsoft.com/office/officeart/2005/8/layout/orgChart1" loCatId="hierarchy" qsTypeId="urn:microsoft.com/office/officeart/2005/8/quickstyle/simple1" qsCatId="simple" csTypeId="urn:microsoft.com/office/officeart/2005/8/colors/accent1_2" csCatId="accent1" phldr="1"/>
      <dgm:spPr/>
    </dgm:pt>
    <dgm:pt modelId="{195ED2C4-BEE2-46B7-8BAB-55B3937A4EFB}">
      <dgm:prSet custT="1">
        <dgm:style>
          <a:lnRef idx="1">
            <a:schemeClr val="accent5"/>
          </a:lnRef>
          <a:fillRef idx="2">
            <a:schemeClr val="accent5"/>
          </a:fillRef>
          <a:effectRef idx="1">
            <a:schemeClr val="accent5"/>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首页</a:t>
          </a: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gm:t>
    </dgm:pt>
    <dgm:pt modelId="{48D88B4F-62B6-485E-81F5-E430DB1258C0}" type="parTrans" cxnId="{2E87BF10-F7F2-4965-A68C-737A1699A31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BEBC184F-C112-4B7E-BF34-DB0AD89B88F3}" type="sibTrans" cxnId="{2E87BF10-F7F2-4965-A68C-737A1699A31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72D54AFD-EF82-4106-B7E4-6A5855192401}">
      <dgm:prSet custT="1">
        <dgm:style>
          <a:lnRef idx="1">
            <a:schemeClr val="accent3"/>
          </a:lnRef>
          <a:fillRef idx="2">
            <a:schemeClr val="accent3"/>
          </a:fillRef>
          <a:effectRef idx="1">
            <a:schemeClr val="accent3"/>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公司简介</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栏目</a:t>
          </a: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gm:t>
    </dgm:pt>
    <dgm:pt modelId="{8B38C3EA-4680-4DB5-9C30-522277E54A17}" type="parTrans" cxnId="{3A2F30D4-B66F-4BE5-82F3-EC825958CED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21C822FA-8165-406F-8B73-10BAF887983F}" type="sibTrans" cxnId="{3A2F30D4-B66F-4BE5-82F3-EC825958CED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63BFCF4C-FE89-4A70-BA21-0636A544878B}">
      <dgm:prSet custT="1">
        <dgm:style>
          <a:lnRef idx="1">
            <a:schemeClr val="accent3"/>
          </a:lnRef>
          <a:fillRef idx="2">
            <a:schemeClr val="accent3"/>
          </a:fillRef>
          <a:effectRef idx="1">
            <a:schemeClr val="accent3"/>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新闻中心</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栏目</a:t>
          </a: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gm:t>
    </dgm:pt>
    <dgm:pt modelId="{E8EF49A6-945E-4E14-8DB5-2293DABD15B0}" type="parTrans" cxnId="{28FF2BC8-6337-4CEA-94D7-A9CA6F69883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0D1CB84B-15B2-4CBB-B8A8-59F8480F0FC8}" type="sibTrans" cxnId="{28FF2BC8-6337-4CEA-94D7-A9CA6F69883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1FDCC28D-EBBA-4709-A583-E190DF70B9EA}">
      <dgm:prSet custT="1">
        <dgm:style>
          <a:lnRef idx="2">
            <a:schemeClr val="accent1"/>
          </a:lnRef>
          <a:fillRef idx="1">
            <a:schemeClr val="lt1"/>
          </a:fillRef>
          <a:effectRef idx="0">
            <a:schemeClr val="accent1"/>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新闻首页</a:t>
          </a:r>
          <a:endParaRPr kumimoji="0" lang="zh-CN" altLang="en-US"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gm:t>
    </dgm:pt>
    <dgm:pt modelId="{265CD3E0-9FDE-4EF9-B928-A389625C6EA1}" type="parTrans" cxnId="{CF4CE741-ADBD-4215-B34C-6546CDE96924}">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78AE1B7F-24D5-45FF-9B5B-91C117D4599F}" type="sibTrans" cxnId="{CF4CE741-ADBD-4215-B34C-6546CDE96924}">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542567EC-E9C2-40ED-828A-A73B78D10033}">
      <dgm:prSet custT="1">
        <dgm:style>
          <a:lnRef idx="1">
            <a:schemeClr val="accent3"/>
          </a:lnRef>
          <a:fillRef idx="2">
            <a:schemeClr val="accent3"/>
          </a:fillRef>
          <a:effectRef idx="1">
            <a:schemeClr val="accent3"/>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产品展示</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栏目</a:t>
          </a: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gm:t>
    </dgm:pt>
    <dgm:pt modelId="{AC34C155-8F7D-437D-B554-46F5B2C98977}" type="parTrans" cxnId="{C3E0D691-C6B9-4ED2-A288-2FC61AB89E1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9A60AA9-C84F-4B8A-9367-ECF45B76BEC1}" type="sibTrans" cxnId="{C3E0D691-C6B9-4ED2-A288-2FC61AB89E1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7A6A3FC-FE1D-4EC5-AED2-ACA77AF4E85C}">
      <dgm:prSet custT="1">
        <dgm:style>
          <a:lnRef idx="2">
            <a:schemeClr val="accent1"/>
          </a:lnRef>
          <a:fillRef idx="1">
            <a:schemeClr val="lt1"/>
          </a:fillRef>
          <a:effectRef idx="0">
            <a:schemeClr val="accent1"/>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产品首页</a:t>
          </a:r>
          <a:endParaRPr kumimoji="0" lang="zh-CN" altLang="en-US"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gm:t>
    </dgm:pt>
    <dgm:pt modelId="{C970C063-8756-4761-9530-5F6EFE34C524}" type="parTrans" cxnId="{317833DD-6697-46DB-80F4-85CA72243855}">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66AAF8E9-D48D-436A-894D-1B812F78D12B}" type="sibTrans" cxnId="{317833DD-6697-46DB-80F4-85CA72243855}">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1891FC8D-4112-4504-939D-C7D7D7604CB0}">
      <dgm:prSet custT="1">
        <dgm:style>
          <a:lnRef idx="1">
            <a:schemeClr val="accent3"/>
          </a:lnRef>
          <a:fillRef idx="2">
            <a:schemeClr val="accent3"/>
          </a:fillRef>
          <a:effectRef idx="1">
            <a:schemeClr val="accent3"/>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在线招聘</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页面</a:t>
          </a: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gm:t>
    </dgm:pt>
    <dgm:pt modelId="{759A5813-2C2D-454C-B07B-4B34A39FEB73}" type="parTrans" cxnId="{0A2BED66-8D25-4352-B0AD-BECC19B1F4D5}">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1BA8CEEC-2BD8-4D07-A4C4-8D61237C325F}" type="sibTrans" cxnId="{0A2BED66-8D25-4352-B0AD-BECC19B1F4D5}">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672D26ED-3049-492A-845B-8A5FC8A939CC}">
      <dgm:prSet custT="1">
        <dgm:style>
          <a:lnRef idx="1">
            <a:schemeClr val="accent3"/>
          </a:lnRef>
          <a:fillRef idx="2">
            <a:schemeClr val="accent3"/>
          </a:fillRef>
          <a:effectRef idx="1">
            <a:schemeClr val="accent3"/>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联系我们</a:t>
          </a:r>
          <a:endPar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页面</a:t>
          </a: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gm:t>
    </dgm:pt>
    <dgm:pt modelId="{10218D9D-599A-4B99-99F6-D802D957A67E}" type="parTrans" cxnId="{D6A89C93-FEF2-49BB-9927-F8AA7A374AA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193024D8-0183-4605-884A-0DEA953ECB8B}" type="sibTrans" cxnId="{D6A89C93-FEF2-49BB-9927-F8AA7A374AA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FA5A1E86-D232-4080-A5E9-661E5284759E}" type="pres">
      <dgm:prSet presAssocID="{BB6F34AF-0D09-40B0-A278-4DC3085F4597}" presName="hierChild1" presStyleCnt="0">
        <dgm:presLayoutVars>
          <dgm:orgChart val="1"/>
          <dgm:chPref val="1"/>
          <dgm:dir/>
          <dgm:animOne val="branch"/>
          <dgm:animLvl val="lvl"/>
          <dgm:resizeHandles/>
        </dgm:presLayoutVars>
      </dgm:prSet>
      <dgm:spPr/>
    </dgm:pt>
    <dgm:pt modelId="{7D2EA502-D867-4EC5-81F1-ADED9EA36560}" type="pres">
      <dgm:prSet presAssocID="{195ED2C4-BEE2-46B7-8BAB-55B3937A4EFB}" presName="hierRoot1" presStyleCnt="0">
        <dgm:presLayoutVars>
          <dgm:hierBranch/>
        </dgm:presLayoutVars>
      </dgm:prSet>
      <dgm:spPr/>
    </dgm:pt>
    <dgm:pt modelId="{CC2C4544-4E88-4B76-872D-746B5AE24294}" type="pres">
      <dgm:prSet presAssocID="{195ED2C4-BEE2-46B7-8BAB-55B3937A4EFB}" presName="rootComposite1" presStyleCnt="0"/>
      <dgm:spPr/>
    </dgm:pt>
    <dgm:pt modelId="{56266ACC-2251-41E9-888C-8679539677E0}" type="pres">
      <dgm:prSet presAssocID="{195ED2C4-BEE2-46B7-8BAB-55B3937A4EFB}" presName="rootText1" presStyleLbl="node0" presStyleIdx="0" presStyleCnt="1">
        <dgm:presLayoutVars>
          <dgm:chPref val="3"/>
        </dgm:presLayoutVars>
      </dgm:prSet>
      <dgm:spPr/>
      <dgm:t>
        <a:bodyPr/>
        <a:lstStyle/>
        <a:p>
          <a:endParaRPr lang="zh-CN" altLang="en-US"/>
        </a:p>
      </dgm:t>
    </dgm:pt>
    <dgm:pt modelId="{6591E8E1-B1B7-4E54-888B-90DAFFD70524}" type="pres">
      <dgm:prSet presAssocID="{195ED2C4-BEE2-46B7-8BAB-55B3937A4EFB}" presName="rootConnector1" presStyleLbl="node1" presStyleIdx="0" presStyleCnt="0"/>
      <dgm:spPr/>
      <dgm:t>
        <a:bodyPr/>
        <a:lstStyle/>
        <a:p>
          <a:endParaRPr lang="zh-CN" altLang="en-US"/>
        </a:p>
      </dgm:t>
    </dgm:pt>
    <dgm:pt modelId="{23937663-4268-41B9-88DB-8703505292CE}" type="pres">
      <dgm:prSet presAssocID="{195ED2C4-BEE2-46B7-8BAB-55B3937A4EFB}" presName="hierChild2" presStyleCnt="0"/>
      <dgm:spPr/>
    </dgm:pt>
    <dgm:pt modelId="{EB2786FF-B76F-4C35-91DD-C6BC4E2455DE}" type="pres">
      <dgm:prSet presAssocID="{8B38C3EA-4680-4DB5-9C30-522277E54A17}" presName="Name35" presStyleLbl="parChTrans1D2" presStyleIdx="0" presStyleCnt="5"/>
      <dgm:spPr/>
      <dgm:t>
        <a:bodyPr/>
        <a:lstStyle/>
        <a:p>
          <a:endParaRPr lang="zh-CN" altLang="en-US"/>
        </a:p>
      </dgm:t>
    </dgm:pt>
    <dgm:pt modelId="{DA795FD7-135A-4151-844E-DDDA9744DE42}" type="pres">
      <dgm:prSet presAssocID="{72D54AFD-EF82-4106-B7E4-6A5855192401}" presName="hierRoot2" presStyleCnt="0">
        <dgm:presLayoutVars>
          <dgm:hierBranch/>
        </dgm:presLayoutVars>
      </dgm:prSet>
      <dgm:spPr/>
    </dgm:pt>
    <dgm:pt modelId="{E605EB62-58A0-4D3F-853C-846DA46F4392}" type="pres">
      <dgm:prSet presAssocID="{72D54AFD-EF82-4106-B7E4-6A5855192401}" presName="rootComposite" presStyleCnt="0"/>
      <dgm:spPr/>
    </dgm:pt>
    <dgm:pt modelId="{1A74CC93-C96D-4C92-B6A5-9DF87ADD60BC}" type="pres">
      <dgm:prSet presAssocID="{72D54AFD-EF82-4106-B7E4-6A5855192401}" presName="rootText" presStyleLbl="node2" presStyleIdx="0" presStyleCnt="5">
        <dgm:presLayoutVars>
          <dgm:chPref val="3"/>
        </dgm:presLayoutVars>
      </dgm:prSet>
      <dgm:spPr/>
      <dgm:t>
        <a:bodyPr/>
        <a:lstStyle/>
        <a:p>
          <a:endParaRPr lang="zh-CN" altLang="en-US"/>
        </a:p>
      </dgm:t>
    </dgm:pt>
    <dgm:pt modelId="{E72D5573-80B3-493D-8224-0A04E30C3EFA}" type="pres">
      <dgm:prSet presAssocID="{72D54AFD-EF82-4106-B7E4-6A5855192401}" presName="rootConnector" presStyleLbl="node2" presStyleIdx="0" presStyleCnt="5"/>
      <dgm:spPr/>
      <dgm:t>
        <a:bodyPr/>
        <a:lstStyle/>
        <a:p>
          <a:endParaRPr lang="zh-CN" altLang="en-US"/>
        </a:p>
      </dgm:t>
    </dgm:pt>
    <dgm:pt modelId="{0DF861E4-0558-4535-9F52-F13702B73C21}" type="pres">
      <dgm:prSet presAssocID="{72D54AFD-EF82-4106-B7E4-6A5855192401}" presName="hierChild4" presStyleCnt="0"/>
      <dgm:spPr/>
    </dgm:pt>
    <dgm:pt modelId="{22236336-5187-43AD-BA16-BCF02ECC80A1}" type="pres">
      <dgm:prSet presAssocID="{72D54AFD-EF82-4106-B7E4-6A5855192401}" presName="hierChild5" presStyleCnt="0"/>
      <dgm:spPr/>
    </dgm:pt>
    <dgm:pt modelId="{E4413AC6-69FC-4A9A-AAFC-BD3585DF9E6C}" type="pres">
      <dgm:prSet presAssocID="{E8EF49A6-945E-4E14-8DB5-2293DABD15B0}" presName="Name35" presStyleLbl="parChTrans1D2" presStyleIdx="1" presStyleCnt="5"/>
      <dgm:spPr/>
      <dgm:t>
        <a:bodyPr/>
        <a:lstStyle/>
        <a:p>
          <a:endParaRPr lang="zh-CN" altLang="en-US"/>
        </a:p>
      </dgm:t>
    </dgm:pt>
    <dgm:pt modelId="{520EDFD4-0FEF-4B5D-81E7-5341AD184DB7}" type="pres">
      <dgm:prSet presAssocID="{63BFCF4C-FE89-4A70-BA21-0636A544878B}" presName="hierRoot2" presStyleCnt="0">
        <dgm:presLayoutVars>
          <dgm:hierBranch/>
        </dgm:presLayoutVars>
      </dgm:prSet>
      <dgm:spPr/>
    </dgm:pt>
    <dgm:pt modelId="{AEE60E72-0931-41B9-BEC7-4EF107B68F10}" type="pres">
      <dgm:prSet presAssocID="{63BFCF4C-FE89-4A70-BA21-0636A544878B}" presName="rootComposite" presStyleCnt="0"/>
      <dgm:spPr/>
    </dgm:pt>
    <dgm:pt modelId="{C69E5DE8-87A0-46FA-BA31-C7F111667EAC}" type="pres">
      <dgm:prSet presAssocID="{63BFCF4C-FE89-4A70-BA21-0636A544878B}" presName="rootText" presStyleLbl="node2" presStyleIdx="1" presStyleCnt="5">
        <dgm:presLayoutVars>
          <dgm:chPref val="3"/>
        </dgm:presLayoutVars>
      </dgm:prSet>
      <dgm:spPr/>
      <dgm:t>
        <a:bodyPr/>
        <a:lstStyle/>
        <a:p>
          <a:endParaRPr lang="zh-CN" altLang="en-US"/>
        </a:p>
      </dgm:t>
    </dgm:pt>
    <dgm:pt modelId="{973D64CB-7B85-44C5-8714-4DFAB97CEE46}" type="pres">
      <dgm:prSet presAssocID="{63BFCF4C-FE89-4A70-BA21-0636A544878B}" presName="rootConnector" presStyleLbl="node2" presStyleIdx="1" presStyleCnt="5"/>
      <dgm:spPr/>
      <dgm:t>
        <a:bodyPr/>
        <a:lstStyle/>
        <a:p>
          <a:endParaRPr lang="zh-CN" altLang="en-US"/>
        </a:p>
      </dgm:t>
    </dgm:pt>
    <dgm:pt modelId="{8D0DAB8E-DC39-4309-9B53-D14CD1A9B1EA}" type="pres">
      <dgm:prSet presAssocID="{63BFCF4C-FE89-4A70-BA21-0636A544878B}" presName="hierChild4" presStyleCnt="0"/>
      <dgm:spPr/>
    </dgm:pt>
    <dgm:pt modelId="{4A04B041-F10F-48FA-8CED-58067A122CDD}" type="pres">
      <dgm:prSet presAssocID="{265CD3E0-9FDE-4EF9-B928-A389625C6EA1}" presName="Name35" presStyleLbl="parChTrans1D3" presStyleIdx="0" presStyleCnt="2"/>
      <dgm:spPr/>
      <dgm:t>
        <a:bodyPr/>
        <a:lstStyle/>
        <a:p>
          <a:endParaRPr lang="zh-CN" altLang="en-US"/>
        </a:p>
      </dgm:t>
    </dgm:pt>
    <dgm:pt modelId="{5D191453-1E62-4DE3-B9D7-9EBA468BABF2}" type="pres">
      <dgm:prSet presAssocID="{1FDCC28D-EBBA-4709-A583-E190DF70B9EA}" presName="hierRoot2" presStyleCnt="0">
        <dgm:presLayoutVars>
          <dgm:hierBranch val="r"/>
        </dgm:presLayoutVars>
      </dgm:prSet>
      <dgm:spPr/>
    </dgm:pt>
    <dgm:pt modelId="{CE3781BA-CB63-4B82-B1FD-A5EEAF43192D}" type="pres">
      <dgm:prSet presAssocID="{1FDCC28D-EBBA-4709-A583-E190DF70B9EA}" presName="rootComposite" presStyleCnt="0"/>
      <dgm:spPr/>
    </dgm:pt>
    <dgm:pt modelId="{5E85690A-FB84-4017-A46B-8863563D1D98}" type="pres">
      <dgm:prSet presAssocID="{1FDCC28D-EBBA-4709-A583-E190DF70B9EA}" presName="rootText" presStyleLbl="node3" presStyleIdx="0" presStyleCnt="2">
        <dgm:presLayoutVars>
          <dgm:chPref val="3"/>
        </dgm:presLayoutVars>
      </dgm:prSet>
      <dgm:spPr/>
      <dgm:t>
        <a:bodyPr/>
        <a:lstStyle/>
        <a:p>
          <a:endParaRPr lang="zh-CN" altLang="en-US"/>
        </a:p>
      </dgm:t>
    </dgm:pt>
    <dgm:pt modelId="{7983A5B5-BF5E-49E7-B646-A7D92F46DF86}" type="pres">
      <dgm:prSet presAssocID="{1FDCC28D-EBBA-4709-A583-E190DF70B9EA}" presName="rootConnector" presStyleLbl="node3" presStyleIdx="0" presStyleCnt="2"/>
      <dgm:spPr/>
      <dgm:t>
        <a:bodyPr/>
        <a:lstStyle/>
        <a:p>
          <a:endParaRPr lang="zh-CN" altLang="en-US"/>
        </a:p>
      </dgm:t>
    </dgm:pt>
    <dgm:pt modelId="{9C4DB9F6-D6F7-4FCD-A0FB-61EE05A732C0}" type="pres">
      <dgm:prSet presAssocID="{1FDCC28D-EBBA-4709-A583-E190DF70B9EA}" presName="hierChild4" presStyleCnt="0"/>
      <dgm:spPr/>
    </dgm:pt>
    <dgm:pt modelId="{44A72D27-F2DC-44D8-AFD9-326D3913D2FD}" type="pres">
      <dgm:prSet presAssocID="{1FDCC28D-EBBA-4709-A583-E190DF70B9EA}" presName="hierChild5" presStyleCnt="0"/>
      <dgm:spPr/>
    </dgm:pt>
    <dgm:pt modelId="{81A44398-CDC1-41CD-916C-7DF732B51817}" type="pres">
      <dgm:prSet presAssocID="{63BFCF4C-FE89-4A70-BA21-0636A544878B}" presName="hierChild5" presStyleCnt="0"/>
      <dgm:spPr/>
    </dgm:pt>
    <dgm:pt modelId="{5B14B1D5-5EED-4BC2-8925-08A070E3B576}" type="pres">
      <dgm:prSet presAssocID="{AC34C155-8F7D-437D-B554-46F5B2C98977}" presName="Name35" presStyleLbl="parChTrans1D2" presStyleIdx="2" presStyleCnt="5"/>
      <dgm:spPr/>
      <dgm:t>
        <a:bodyPr/>
        <a:lstStyle/>
        <a:p>
          <a:endParaRPr lang="zh-CN" altLang="en-US"/>
        </a:p>
      </dgm:t>
    </dgm:pt>
    <dgm:pt modelId="{D398D583-DF87-41A2-95F8-FFD64CE028FC}" type="pres">
      <dgm:prSet presAssocID="{542567EC-E9C2-40ED-828A-A73B78D10033}" presName="hierRoot2" presStyleCnt="0">
        <dgm:presLayoutVars>
          <dgm:hierBranch/>
        </dgm:presLayoutVars>
      </dgm:prSet>
      <dgm:spPr/>
    </dgm:pt>
    <dgm:pt modelId="{F5D8D59F-4385-4494-95C6-0E3ABB11DC37}" type="pres">
      <dgm:prSet presAssocID="{542567EC-E9C2-40ED-828A-A73B78D10033}" presName="rootComposite" presStyleCnt="0"/>
      <dgm:spPr/>
    </dgm:pt>
    <dgm:pt modelId="{93C77BB6-ECB2-4E6E-91C7-60E28E64FE98}" type="pres">
      <dgm:prSet presAssocID="{542567EC-E9C2-40ED-828A-A73B78D10033}" presName="rootText" presStyleLbl="node2" presStyleIdx="2" presStyleCnt="5">
        <dgm:presLayoutVars>
          <dgm:chPref val="3"/>
        </dgm:presLayoutVars>
      </dgm:prSet>
      <dgm:spPr/>
      <dgm:t>
        <a:bodyPr/>
        <a:lstStyle/>
        <a:p>
          <a:endParaRPr lang="zh-CN" altLang="en-US"/>
        </a:p>
      </dgm:t>
    </dgm:pt>
    <dgm:pt modelId="{EACB30D0-3165-4164-93C5-E6FC4C8721E5}" type="pres">
      <dgm:prSet presAssocID="{542567EC-E9C2-40ED-828A-A73B78D10033}" presName="rootConnector" presStyleLbl="node2" presStyleIdx="2" presStyleCnt="5"/>
      <dgm:spPr/>
      <dgm:t>
        <a:bodyPr/>
        <a:lstStyle/>
        <a:p>
          <a:endParaRPr lang="zh-CN" altLang="en-US"/>
        </a:p>
      </dgm:t>
    </dgm:pt>
    <dgm:pt modelId="{A72C045C-07E8-4594-8860-516231323366}" type="pres">
      <dgm:prSet presAssocID="{542567EC-E9C2-40ED-828A-A73B78D10033}" presName="hierChild4" presStyleCnt="0"/>
      <dgm:spPr/>
    </dgm:pt>
    <dgm:pt modelId="{EC8A9DB4-1DF9-4B47-B5FF-FDB1845AEF72}" type="pres">
      <dgm:prSet presAssocID="{C970C063-8756-4761-9530-5F6EFE34C524}" presName="Name35" presStyleLbl="parChTrans1D3" presStyleIdx="1" presStyleCnt="2"/>
      <dgm:spPr/>
      <dgm:t>
        <a:bodyPr/>
        <a:lstStyle/>
        <a:p>
          <a:endParaRPr lang="zh-CN" altLang="en-US"/>
        </a:p>
      </dgm:t>
    </dgm:pt>
    <dgm:pt modelId="{4C038136-C256-40C2-A3D0-336C2BE10D50}" type="pres">
      <dgm:prSet presAssocID="{97A6A3FC-FE1D-4EC5-AED2-ACA77AF4E85C}" presName="hierRoot2" presStyleCnt="0">
        <dgm:presLayoutVars>
          <dgm:hierBranch val="r"/>
        </dgm:presLayoutVars>
      </dgm:prSet>
      <dgm:spPr/>
    </dgm:pt>
    <dgm:pt modelId="{58097BC8-D2C1-417B-A8D3-F007185F3F5B}" type="pres">
      <dgm:prSet presAssocID="{97A6A3FC-FE1D-4EC5-AED2-ACA77AF4E85C}" presName="rootComposite" presStyleCnt="0"/>
      <dgm:spPr/>
    </dgm:pt>
    <dgm:pt modelId="{270C2DA4-E245-4B0A-943B-A26A0DAAEF31}" type="pres">
      <dgm:prSet presAssocID="{97A6A3FC-FE1D-4EC5-AED2-ACA77AF4E85C}" presName="rootText" presStyleLbl="node3" presStyleIdx="1" presStyleCnt="2">
        <dgm:presLayoutVars>
          <dgm:chPref val="3"/>
        </dgm:presLayoutVars>
      </dgm:prSet>
      <dgm:spPr/>
      <dgm:t>
        <a:bodyPr/>
        <a:lstStyle/>
        <a:p>
          <a:endParaRPr lang="zh-CN" altLang="en-US"/>
        </a:p>
      </dgm:t>
    </dgm:pt>
    <dgm:pt modelId="{CBA362A8-DFDB-480F-84DC-665DDEB921B1}" type="pres">
      <dgm:prSet presAssocID="{97A6A3FC-FE1D-4EC5-AED2-ACA77AF4E85C}" presName="rootConnector" presStyleLbl="node3" presStyleIdx="1" presStyleCnt="2"/>
      <dgm:spPr/>
      <dgm:t>
        <a:bodyPr/>
        <a:lstStyle/>
        <a:p>
          <a:endParaRPr lang="zh-CN" altLang="en-US"/>
        </a:p>
      </dgm:t>
    </dgm:pt>
    <dgm:pt modelId="{2755D23E-91FE-4477-A8E8-6A0F71D8F7B3}" type="pres">
      <dgm:prSet presAssocID="{97A6A3FC-FE1D-4EC5-AED2-ACA77AF4E85C}" presName="hierChild4" presStyleCnt="0"/>
      <dgm:spPr/>
    </dgm:pt>
    <dgm:pt modelId="{6DFE0394-4111-4B37-A183-C4261FBE2DF9}" type="pres">
      <dgm:prSet presAssocID="{97A6A3FC-FE1D-4EC5-AED2-ACA77AF4E85C}" presName="hierChild5" presStyleCnt="0"/>
      <dgm:spPr/>
    </dgm:pt>
    <dgm:pt modelId="{9290CCEB-C034-4972-89D2-33C29E2E7EF8}" type="pres">
      <dgm:prSet presAssocID="{542567EC-E9C2-40ED-828A-A73B78D10033}" presName="hierChild5" presStyleCnt="0"/>
      <dgm:spPr/>
    </dgm:pt>
    <dgm:pt modelId="{C72246C3-5D19-438D-9D4F-704A9706AC09}" type="pres">
      <dgm:prSet presAssocID="{759A5813-2C2D-454C-B07B-4B34A39FEB73}" presName="Name35" presStyleLbl="parChTrans1D2" presStyleIdx="3" presStyleCnt="5"/>
      <dgm:spPr/>
      <dgm:t>
        <a:bodyPr/>
        <a:lstStyle/>
        <a:p>
          <a:endParaRPr lang="zh-CN" altLang="en-US"/>
        </a:p>
      </dgm:t>
    </dgm:pt>
    <dgm:pt modelId="{80A19CE5-37E3-4FA4-9A7F-DC5C99F8CF30}" type="pres">
      <dgm:prSet presAssocID="{1891FC8D-4112-4504-939D-C7D7D7604CB0}" presName="hierRoot2" presStyleCnt="0">
        <dgm:presLayoutVars>
          <dgm:hierBranch/>
        </dgm:presLayoutVars>
      </dgm:prSet>
      <dgm:spPr/>
    </dgm:pt>
    <dgm:pt modelId="{885A867B-06A4-4D70-9A0A-A3B6F793E2BC}" type="pres">
      <dgm:prSet presAssocID="{1891FC8D-4112-4504-939D-C7D7D7604CB0}" presName="rootComposite" presStyleCnt="0"/>
      <dgm:spPr/>
    </dgm:pt>
    <dgm:pt modelId="{7D1024DC-DF8D-4C8A-905A-C44FE09B8811}" type="pres">
      <dgm:prSet presAssocID="{1891FC8D-4112-4504-939D-C7D7D7604CB0}" presName="rootText" presStyleLbl="node2" presStyleIdx="3" presStyleCnt="5">
        <dgm:presLayoutVars>
          <dgm:chPref val="3"/>
        </dgm:presLayoutVars>
      </dgm:prSet>
      <dgm:spPr/>
      <dgm:t>
        <a:bodyPr/>
        <a:lstStyle/>
        <a:p>
          <a:endParaRPr lang="zh-CN" altLang="en-US"/>
        </a:p>
      </dgm:t>
    </dgm:pt>
    <dgm:pt modelId="{1A22BBEB-2077-485B-A6B1-9092DB4CA611}" type="pres">
      <dgm:prSet presAssocID="{1891FC8D-4112-4504-939D-C7D7D7604CB0}" presName="rootConnector" presStyleLbl="node2" presStyleIdx="3" presStyleCnt="5"/>
      <dgm:spPr/>
      <dgm:t>
        <a:bodyPr/>
        <a:lstStyle/>
        <a:p>
          <a:endParaRPr lang="zh-CN" altLang="en-US"/>
        </a:p>
      </dgm:t>
    </dgm:pt>
    <dgm:pt modelId="{FC12AB42-D795-4230-8822-BB509FB673C0}" type="pres">
      <dgm:prSet presAssocID="{1891FC8D-4112-4504-939D-C7D7D7604CB0}" presName="hierChild4" presStyleCnt="0"/>
      <dgm:spPr/>
    </dgm:pt>
    <dgm:pt modelId="{91FC3D9D-D15F-42FD-A885-69A181FE8584}" type="pres">
      <dgm:prSet presAssocID="{1891FC8D-4112-4504-939D-C7D7D7604CB0}" presName="hierChild5" presStyleCnt="0"/>
      <dgm:spPr/>
    </dgm:pt>
    <dgm:pt modelId="{1B218D59-995D-4322-A5CD-F0019D3D9218}" type="pres">
      <dgm:prSet presAssocID="{10218D9D-599A-4B99-99F6-D802D957A67E}" presName="Name35" presStyleLbl="parChTrans1D2" presStyleIdx="4" presStyleCnt="5"/>
      <dgm:spPr/>
      <dgm:t>
        <a:bodyPr/>
        <a:lstStyle/>
        <a:p>
          <a:endParaRPr lang="zh-CN" altLang="en-US"/>
        </a:p>
      </dgm:t>
    </dgm:pt>
    <dgm:pt modelId="{E0490928-62C5-4F40-8B25-770AB36C4BFD}" type="pres">
      <dgm:prSet presAssocID="{672D26ED-3049-492A-845B-8A5FC8A939CC}" presName="hierRoot2" presStyleCnt="0">
        <dgm:presLayoutVars>
          <dgm:hierBranch/>
        </dgm:presLayoutVars>
      </dgm:prSet>
      <dgm:spPr/>
    </dgm:pt>
    <dgm:pt modelId="{0A944FCE-DC0C-4949-940D-2E59025C427A}" type="pres">
      <dgm:prSet presAssocID="{672D26ED-3049-492A-845B-8A5FC8A939CC}" presName="rootComposite" presStyleCnt="0"/>
      <dgm:spPr/>
    </dgm:pt>
    <dgm:pt modelId="{11FD08F2-6F7E-4FD3-8EFE-AC1B99348629}" type="pres">
      <dgm:prSet presAssocID="{672D26ED-3049-492A-845B-8A5FC8A939CC}" presName="rootText" presStyleLbl="node2" presStyleIdx="4" presStyleCnt="5">
        <dgm:presLayoutVars>
          <dgm:chPref val="3"/>
        </dgm:presLayoutVars>
      </dgm:prSet>
      <dgm:spPr/>
      <dgm:t>
        <a:bodyPr/>
        <a:lstStyle/>
        <a:p>
          <a:endParaRPr lang="zh-CN" altLang="en-US"/>
        </a:p>
      </dgm:t>
    </dgm:pt>
    <dgm:pt modelId="{19EBDAA4-E0D0-4205-9481-B8312EB2F1AC}" type="pres">
      <dgm:prSet presAssocID="{672D26ED-3049-492A-845B-8A5FC8A939CC}" presName="rootConnector" presStyleLbl="node2" presStyleIdx="4" presStyleCnt="5"/>
      <dgm:spPr/>
      <dgm:t>
        <a:bodyPr/>
        <a:lstStyle/>
        <a:p>
          <a:endParaRPr lang="zh-CN" altLang="en-US"/>
        </a:p>
      </dgm:t>
    </dgm:pt>
    <dgm:pt modelId="{B736D0E5-01BC-4A5F-91CE-08B0ADE50B53}" type="pres">
      <dgm:prSet presAssocID="{672D26ED-3049-492A-845B-8A5FC8A939CC}" presName="hierChild4" presStyleCnt="0"/>
      <dgm:spPr/>
    </dgm:pt>
    <dgm:pt modelId="{76FA6D6F-43C0-4A2B-9B88-CD1A99ACD638}" type="pres">
      <dgm:prSet presAssocID="{672D26ED-3049-492A-845B-8A5FC8A939CC}" presName="hierChild5" presStyleCnt="0"/>
      <dgm:spPr/>
    </dgm:pt>
    <dgm:pt modelId="{24DAE581-AEDF-492F-8424-8C9AA6866F4D}" type="pres">
      <dgm:prSet presAssocID="{195ED2C4-BEE2-46B7-8BAB-55B3937A4EFB}" presName="hierChild3" presStyleCnt="0"/>
      <dgm:spPr/>
    </dgm:pt>
  </dgm:ptLst>
  <dgm:cxnLst>
    <dgm:cxn modelId="{E913C5AE-7C97-4883-AE75-BF47E11C03AF}" type="presOf" srcId="{C970C063-8756-4761-9530-5F6EFE34C524}" destId="{EC8A9DB4-1DF9-4B47-B5FF-FDB1845AEF72}" srcOrd="0" destOrd="0" presId="urn:microsoft.com/office/officeart/2005/8/layout/orgChart1"/>
    <dgm:cxn modelId="{EBDD539F-569B-49CB-91FF-9CBEF616D8A4}" type="presOf" srcId="{1FDCC28D-EBBA-4709-A583-E190DF70B9EA}" destId="{7983A5B5-BF5E-49E7-B646-A7D92F46DF86}" srcOrd="1" destOrd="0" presId="urn:microsoft.com/office/officeart/2005/8/layout/orgChart1"/>
    <dgm:cxn modelId="{28FF2BC8-6337-4CEA-94D7-A9CA6F698839}" srcId="{195ED2C4-BEE2-46B7-8BAB-55B3937A4EFB}" destId="{63BFCF4C-FE89-4A70-BA21-0636A544878B}" srcOrd="1" destOrd="0" parTransId="{E8EF49A6-945E-4E14-8DB5-2293DABD15B0}" sibTransId="{0D1CB84B-15B2-4CBB-B8A8-59F8480F0FC8}"/>
    <dgm:cxn modelId="{F390C48F-7219-4AC0-AE4E-F4DB17EEFF05}" type="presOf" srcId="{1891FC8D-4112-4504-939D-C7D7D7604CB0}" destId="{7D1024DC-DF8D-4C8A-905A-C44FE09B8811}" srcOrd="0" destOrd="0" presId="urn:microsoft.com/office/officeart/2005/8/layout/orgChart1"/>
    <dgm:cxn modelId="{3B44DF91-F043-49CB-8489-CE946CFD19A7}" type="presOf" srcId="{759A5813-2C2D-454C-B07B-4B34A39FEB73}" destId="{C72246C3-5D19-438D-9D4F-704A9706AC09}" srcOrd="0" destOrd="0" presId="urn:microsoft.com/office/officeart/2005/8/layout/orgChart1"/>
    <dgm:cxn modelId="{F2FAFF0B-3237-4B54-9656-45E72B9486CE}" type="presOf" srcId="{672D26ED-3049-492A-845B-8A5FC8A939CC}" destId="{19EBDAA4-E0D0-4205-9481-B8312EB2F1AC}" srcOrd="1" destOrd="0" presId="urn:microsoft.com/office/officeart/2005/8/layout/orgChart1"/>
    <dgm:cxn modelId="{66E8A40F-A834-4B52-B4B5-6050AE8631A3}" type="presOf" srcId="{195ED2C4-BEE2-46B7-8BAB-55B3937A4EFB}" destId="{6591E8E1-B1B7-4E54-888B-90DAFFD70524}" srcOrd="1" destOrd="0" presId="urn:microsoft.com/office/officeart/2005/8/layout/orgChart1"/>
    <dgm:cxn modelId="{D6A89C93-FEF2-49BB-9927-F8AA7A374AAA}" srcId="{195ED2C4-BEE2-46B7-8BAB-55B3937A4EFB}" destId="{672D26ED-3049-492A-845B-8A5FC8A939CC}" srcOrd="4" destOrd="0" parTransId="{10218D9D-599A-4B99-99F6-D802D957A67E}" sibTransId="{193024D8-0183-4605-884A-0DEA953ECB8B}"/>
    <dgm:cxn modelId="{F85F450A-1B6D-4650-945F-4B9993E57278}" type="presOf" srcId="{E8EF49A6-945E-4E14-8DB5-2293DABD15B0}" destId="{E4413AC6-69FC-4A9A-AAFC-BD3585DF9E6C}" srcOrd="0" destOrd="0" presId="urn:microsoft.com/office/officeart/2005/8/layout/orgChart1"/>
    <dgm:cxn modelId="{D8D56D82-6019-4F03-A183-A957E4315CC5}" type="presOf" srcId="{72D54AFD-EF82-4106-B7E4-6A5855192401}" destId="{1A74CC93-C96D-4C92-B6A5-9DF87ADD60BC}" srcOrd="0" destOrd="0" presId="urn:microsoft.com/office/officeart/2005/8/layout/orgChart1"/>
    <dgm:cxn modelId="{CF4CE741-ADBD-4215-B34C-6546CDE96924}" srcId="{63BFCF4C-FE89-4A70-BA21-0636A544878B}" destId="{1FDCC28D-EBBA-4709-A583-E190DF70B9EA}" srcOrd="0" destOrd="0" parTransId="{265CD3E0-9FDE-4EF9-B928-A389625C6EA1}" sibTransId="{78AE1B7F-24D5-45FF-9B5B-91C117D4599F}"/>
    <dgm:cxn modelId="{86C297B8-FEBB-44B3-A7FC-864B64839939}" type="presOf" srcId="{AC34C155-8F7D-437D-B554-46F5B2C98977}" destId="{5B14B1D5-5EED-4BC2-8925-08A070E3B576}" srcOrd="0" destOrd="0" presId="urn:microsoft.com/office/officeart/2005/8/layout/orgChart1"/>
    <dgm:cxn modelId="{C3E0D691-C6B9-4ED2-A288-2FC61AB89E1F}" srcId="{195ED2C4-BEE2-46B7-8BAB-55B3937A4EFB}" destId="{542567EC-E9C2-40ED-828A-A73B78D10033}" srcOrd="2" destOrd="0" parTransId="{AC34C155-8F7D-437D-B554-46F5B2C98977}" sibTransId="{99A60AA9-C84F-4B8A-9367-ECF45B76BEC1}"/>
    <dgm:cxn modelId="{7A0A94F7-CB9A-4CE7-A88F-2113A31B64DE}" type="presOf" srcId="{63BFCF4C-FE89-4A70-BA21-0636A544878B}" destId="{C69E5DE8-87A0-46FA-BA31-C7F111667EAC}" srcOrd="0" destOrd="0" presId="urn:microsoft.com/office/officeart/2005/8/layout/orgChart1"/>
    <dgm:cxn modelId="{96F9DF17-DD16-4ED7-B01F-5375A05DA6A6}" type="presOf" srcId="{1FDCC28D-EBBA-4709-A583-E190DF70B9EA}" destId="{5E85690A-FB84-4017-A46B-8863563D1D98}" srcOrd="0" destOrd="0" presId="urn:microsoft.com/office/officeart/2005/8/layout/orgChart1"/>
    <dgm:cxn modelId="{3A2F30D4-B66F-4BE5-82F3-EC825958CEDA}" srcId="{195ED2C4-BEE2-46B7-8BAB-55B3937A4EFB}" destId="{72D54AFD-EF82-4106-B7E4-6A5855192401}" srcOrd="0" destOrd="0" parTransId="{8B38C3EA-4680-4DB5-9C30-522277E54A17}" sibTransId="{21C822FA-8165-406F-8B73-10BAF887983F}"/>
    <dgm:cxn modelId="{317833DD-6697-46DB-80F4-85CA72243855}" srcId="{542567EC-E9C2-40ED-828A-A73B78D10033}" destId="{97A6A3FC-FE1D-4EC5-AED2-ACA77AF4E85C}" srcOrd="0" destOrd="0" parTransId="{C970C063-8756-4761-9530-5F6EFE34C524}" sibTransId="{66AAF8E9-D48D-436A-894D-1B812F78D12B}"/>
    <dgm:cxn modelId="{2DDFEE8A-C21D-4CF3-B935-D285AD5531F5}" type="presOf" srcId="{BB6F34AF-0D09-40B0-A278-4DC3085F4597}" destId="{FA5A1E86-D232-4080-A5E9-661E5284759E}" srcOrd="0" destOrd="0" presId="urn:microsoft.com/office/officeart/2005/8/layout/orgChart1"/>
    <dgm:cxn modelId="{37D0F263-1251-4DDD-BD2D-6D7920BFB63B}" type="presOf" srcId="{97A6A3FC-FE1D-4EC5-AED2-ACA77AF4E85C}" destId="{CBA362A8-DFDB-480F-84DC-665DDEB921B1}" srcOrd="1" destOrd="0" presId="urn:microsoft.com/office/officeart/2005/8/layout/orgChart1"/>
    <dgm:cxn modelId="{2E87BF10-F7F2-4965-A68C-737A1699A31A}" srcId="{BB6F34AF-0D09-40B0-A278-4DC3085F4597}" destId="{195ED2C4-BEE2-46B7-8BAB-55B3937A4EFB}" srcOrd="0" destOrd="0" parTransId="{48D88B4F-62B6-485E-81F5-E430DB1258C0}" sibTransId="{BEBC184F-C112-4B7E-BF34-DB0AD89B88F3}"/>
    <dgm:cxn modelId="{60EE56BB-1D9A-4770-9A4C-7C9049F4C8F9}" type="presOf" srcId="{542567EC-E9C2-40ED-828A-A73B78D10033}" destId="{EACB30D0-3165-4164-93C5-E6FC4C8721E5}" srcOrd="1" destOrd="0" presId="urn:microsoft.com/office/officeart/2005/8/layout/orgChart1"/>
    <dgm:cxn modelId="{92A089DF-BDF2-4E3A-B161-3831C1D47655}" type="presOf" srcId="{97A6A3FC-FE1D-4EC5-AED2-ACA77AF4E85C}" destId="{270C2DA4-E245-4B0A-943B-A26A0DAAEF31}" srcOrd="0" destOrd="0" presId="urn:microsoft.com/office/officeart/2005/8/layout/orgChart1"/>
    <dgm:cxn modelId="{5FD817B1-9944-4470-BBA5-E97649F42DEC}" type="presOf" srcId="{672D26ED-3049-492A-845B-8A5FC8A939CC}" destId="{11FD08F2-6F7E-4FD3-8EFE-AC1B99348629}" srcOrd="0" destOrd="0" presId="urn:microsoft.com/office/officeart/2005/8/layout/orgChart1"/>
    <dgm:cxn modelId="{9745884E-5785-425D-9EF1-37CDFA37062A}" type="presOf" srcId="{8B38C3EA-4680-4DB5-9C30-522277E54A17}" destId="{EB2786FF-B76F-4C35-91DD-C6BC4E2455DE}" srcOrd="0" destOrd="0" presId="urn:microsoft.com/office/officeart/2005/8/layout/orgChart1"/>
    <dgm:cxn modelId="{98495D1D-AF52-422A-B02D-2954EEF0A459}" type="presOf" srcId="{63BFCF4C-FE89-4A70-BA21-0636A544878B}" destId="{973D64CB-7B85-44C5-8714-4DFAB97CEE46}" srcOrd="1" destOrd="0" presId="urn:microsoft.com/office/officeart/2005/8/layout/orgChart1"/>
    <dgm:cxn modelId="{8ED0374B-1AA7-480A-9F3D-F82FE3BA4604}" type="presOf" srcId="{1891FC8D-4112-4504-939D-C7D7D7604CB0}" destId="{1A22BBEB-2077-485B-A6B1-9092DB4CA611}" srcOrd="1" destOrd="0" presId="urn:microsoft.com/office/officeart/2005/8/layout/orgChart1"/>
    <dgm:cxn modelId="{A21F6D24-8ADA-4E61-BE29-095EBCC0FA62}" type="presOf" srcId="{195ED2C4-BEE2-46B7-8BAB-55B3937A4EFB}" destId="{56266ACC-2251-41E9-888C-8679539677E0}" srcOrd="0" destOrd="0" presId="urn:microsoft.com/office/officeart/2005/8/layout/orgChart1"/>
    <dgm:cxn modelId="{28F41AB1-D4F9-47C9-973B-C2909EDCB6AD}" type="presOf" srcId="{10218D9D-599A-4B99-99F6-D802D957A67E}" destId="{1B218D59-995D-4322-A5CD-F0019D3D9218}" srcOrd="0" destOrd="0" presId="urn:microsoft.com/office/officeart/2005/8/layout/orgChart1"/>
    <dgm:cxn modelId="{B419A714-367A-4622-9BD3-14ED5361C5F7}" type="presOf" srcId="{542567EC-E9C2-40ED-828A-A73B78D10033}" destId="{93C77BB6-ECB2-4E6E-91C7-60E28E64FE98}" srcOrd="0" destOrd="0" presId="urn:microsoft.com/office/officeart/2005/8/layout/orgChart1"/>
    <dgm:cxn modelId="{3552E37C-B3BF-4305-94C6-A5AAD057626A}" type="presOf" srcId="{265CD3E0-9FDE-4EF9-B928-A389625C6EA1}" destId="{4A04B041-F10F-48FA-8CED-58067A122CDD}" srcOrd="0" destOrd="0" presId="urn:microsoft.com/office/officeart/2005/8/layout/orgChart1"/>
    <dgm:cxn modelId="{38D3A75B-9C8E-4D66-B8E5-4FB5E7F23EC4}" type="presOf" srcId="{72D54AFD-EF82-4106-B7E4-6A5855192401}" destId="{E72D5573-80B3-493D-8224-0A04E30C3EFA}" srcOrd="1" destOrd="0" presId="urn:microsoft.com/office/officeart/2005/8/layout/orgChart1"/>
    <dgm:cxn modelId="{0A2BED66-8D25-4352-B0AD-BECC19B1F4D5}" srcId="{195ED2C4-BEE2-46B7-8BAB-55B3937A4EFB}" destId="{1891FC8D-4112-4504-939D-C7D7D7604CB0}" srcOrd="3" destOrd="0" parTransId="{759A5813-2C2D-454C-B07B-4B34A39FEB73}" sibTransId="{1BA8CEEC-2BD8-4D07-A4C4-8D61237C325F}"/>
    <dgm:cxn modelId="{D0B66785-B2F6-4791-B15C-3242996845C6}" type="presParOf" srcId="{FA5A1E86-D232-4080-A5E9-661E5284759E}" destId="{7D2EA502-D867-4EC5-81F1-ADED9EA36560}" srcOrd="0" destOrd="0" presId="urn:microsoft.com/office/officeart/2005/8/layout/orgChart1"/>
    <dgm:cxn modelId="{232AA55B-3ECA-453E-A66E-F5B95EB3EDB7}" type="presParOf" srcId="{7D2EA502-D867-4EC5-81F1-ADED9EA36560}" destId="{CC2C4544-4E88-4B76-872D-746B5AE24294}" srcOrd="0" destOrd="0" presId="urn:microsoft.com/office/officeart/2005/8/layout/orgChart1"/>
    <dgm:cxn modelId="{8D1B0015-3A73-40B0-83D9-9D855B4FB722}" type="presParOf" srcId="{CC2C4544-4E88-4B76-872D-746B5AE24294}" destId="{56266ACC-2251-41E9-888C-8679539677E0}" srcOrd="0" destOrd="0" presId="urn:microsoft.com/office/officeart/2005/8/layout/orgChart1"/>
    <dgm:cxn modelId="{4992C0B4-9550-41E1-BB1A-0074C7CC736F}" type="presParOf" srcId="{CC2C4544-4E88-4B76-872D-746B5AE24294}" destId="{6591E8E1-B1B7-4E54-888B-90DAFFD70524}" srcOrd="1" destOrd="0" presId="urn:microsoft.com/office/officeart/2005/8/layout/orgChart1"/>
    <dgm:cxn modelId="{4B941093-9FEF-4D0B-943A-335393F2E986}" type="presParOf" srcId="{7D2EA502-D867-4EC5-81F1-ADED9EA36560}" destId="{23937663-4268-41B9-88DB-8703505292CE}" srcOrd="1" destOrd="0" presId="urn:microsoft.com/office/officeart/2005/8/layout/orgChart1"/>
    <dgm:cxn modelId="{32A1D9A2-47A8-411E-B811-1FC43B09A975}" type="presParOf" srcId="{23937663-4268-41B9-88DB-8703505292CE}" destId="{EB2786FF-B76F-4C35-91DD-C6BC4E2455DE}" srcOrd="0" destOrd="0" presId="urn:microsoft.com/office/officeart/2005/8/layout/orgChart1"/>
    <dgm:cxn modelId="{7BE02B02-70DD-4A94-A298-FB7322C57A11}" type="presParOf" srcId="{23937663-4268-41B9-88DB-8703505292CE}" destId="{DA795FD7-135A-4151-844E-DDDA9744DE42}" srcOrd="1" destOrd="0" presId="urn:microsoft.com/office/officeart/2005/8/layout/orgChart1"/>
    <dgm:cxn modelId="{DD2B54D0-923E-40A6-A975-774C10C3EA19}" type="presParOf" srcId="{DA795FD7-135A-4151-844E-DDDA9744DE42}" destId="{E605EB62-58A0-4D3F-853C-846DA46F4392}" srcOrd="0" destOrd="0" presId="urn:microsoft.com/office/officeart/2005/8/layout/orgChart1"/>
    <dgm:cxn modelId="{2B34469D-4058-4FEC-954A-0845014C269F}" type="presParOf" srcId="{E605EB62-58A0-4D3F-853C-846DA46F4392}" destId="{1A74CC93-C96D-4C92-B6A5-9DF87ADD60BC}" srcOrd="0" destOrd="0" presId="urn:microsoft.com/office/officeart/2005/8/layout/orgChart1"/>
    <dgm:cxn modelId="{29F36EAC-22B0-470D-A6C3-87548653D533}" type="presParOf" srcId="{E605EB62-58A0-4D3F-853C-846DA46F4392}" destId="{E72D5573-80B3-493D-8224-0A04E30C3EFA}" srcOrd="1" destOrd="0" presId="urn:microsoft.com/office/officeart/2005/8/layout/orgChart1"/>
    <dgm:cxn modelId="{2A41ADAA-36F3-443A-A6F0-E2B76CBA3340}" type="presParOf" srcId="{DA795FD7-135A-4151-844E-DDDA9744DE42}" destId="{0DF861E4-0558-4535-9F52-F13702B73C21}" srcOrd="1" destOrd="0" presId="urn:microsoft.com/office/officeart/2005/8/layout/orgChart1"/>
    <dgm:cxn modelId="{484F4012-D41D-459C-BCC3-FC8C234C80A6}" type="presParOf" srcId="{DA795FD7-135A-4151-844E-DDDA9744DE42}" destId="{22236336-5187-43AD-BA16-BCF02ECC80A1}" srcOrd="2" destOrd="0" presId="urn:microsoft.com/office/officeart/2005/8/layout/orgChart1"/>
    <dgm:cxn modelId="{0558ADF6-3330-4D60-AE3A-A1EDDCDF7D77}" type="presParOf" srcId="{23937663-4268-41B9-88DB-8703505292CE}" destId="{E4413AC6-69FC-4A9A-AAFC-BD3585DF9E6C}" srcOrd="2" destOrd="0" presId="urn:microsoft.com/office/officeart/2005/8/layout/orgChart1"/>
    <dgm:cxn modelId="{683E84F2-70AF-41E1-8022-2D7EEA92DA27}" type="presParOf" srcId="{23937663-4268-41B9-88DB-8703505292CE}" destId="{520EDFD4-0FEF-4B5D-81E7-5341AD184DB7}" srcOrd="3" destOrd="0" presId="urn:microsoft.com/office/officeart/2005/8/layout/orgChart1"/>
    <dgm:cxn modelId="{0B99F3AA-D907-47BD-8ADA-262C6F78ECB8}" type="presParOf" srcId="{520EDFD4-0FEF-4B5D-81E7-5341AD184DB7}" destId="{AEE60E72-0931-41B9-BEC7-4EF107B68F10}" srcOrd="0" destOrd="0" presId="urn:microsoft.com/office/officeart/2005/8/layout/orgChart1"/>
    <dgm:cxn modelId="{E125613E-D97F-43D3-9062-7B6C8B0CD532}" type="presParOf" srcId="{AEE60E72-0931-41B9-BEC7-4EF107B68F10}" destId="{C69E5DE8-87A0-46FA-BA31-C7F111667EAC}" srcOrd="0" destOrd="0" presId="urn:microsoft.com/office/officeart/2005/8/layout/orgChart1"/>
    <dgm:cxn modelId="{4E82AB28-9C1A-4E26-83DF-A83152CFB859}" type="presParOf" srcId="{AEE60E72-0931-41B9-BEC7-4EF107B68F10}" destId="{973D64CB-7B85-44C5-8714-4DFAB97CEE46}" srcOrd="1" destOrd="0" presId="urn:microsoft.com/office/officeart/2005/8/layout/orgChart1"/>
    <dgm:cxn modelId="{A9292C5C-D495-46BA-AD76-F1B7233A1079}" type="presParOf" srcId="{520EDFD4-0FEF-4B5D-81E7-5341AD184DB7}" destId="{8D0DAB8E-DC39-4309-9B53-D14CD1A9B1EA}" srcOrd="1" destOrd="0" presId="urn:microsoft.com/office/officeart/2005/8/layout/orgChart1"/>
    <dgm:cxn modelId="{C5E9F645-7E0F-4274-831D-D6444A7AF66D}" type="presParOf" srcId="{8D0DAB8E-DC39-4309-9B53-D14CD1A9B1EA}" destId="{4A04B041-F10F-48FA-8CED-58067A122CDD}" srcOrd="0" destOrd="0" presId="urn:microsoft.com/office/officeart/2005/8/layout/orgChart1"/>
    <dgm:cxn modelId="{8EC9FC17-6D31-4042-ACC9-8A6A66333004}" type="presParOf" srcId="{8D0DAB8E-DC39-4309-9B53-D14CD1A9B1EA}" destId="{5D191453-1E62-4DE3-B9D7-9EBA468BABF2}" srcOrd="1" destOrd="0" presId="urn:microsoft.com/office/officeart/2005/8/layout/orgChart1"/>
    <dgm:cxn modelId="{1085F0A8-247E-420C-8C2B-74938F13E05F}" type="presParOf" srcId="{5D191453-1E62-4DE3-B9D7-9EBA468BABF2}" destId="{CE3781BA-CB63-4B82-B1FD-A5EEAF43192D}" srcOrd="0" destOrd="0" presId="urn:microsoft.com/office/officeart/2005/8/layout/orgChart1"/>
    <dgm:cxn modelId="{58B01582-2103-43C6-8F76-2C24C2BF97D0}" type="presParOf" srcId="{CE3781BA-CB63-4B82-B1FD-A5EEAF43192D}" destId="{5E85690A-FB84-4017-A46B-8863563D1D98}" srcOrd="0" destOrd="0" presId="urn:microsoft.com/office/officeart/2005/8/layout/orgChart1"/>
    <dgm:cxn modelId="{0396B431-4F3D-4A57-B44C-53DA934C2610}" type="presParOf" srcId="{CE3781BA-CB63-4B82-B1FD-A5EEAF43192D}" destId="{7983A5B5-BF5E-49E7-B646-A7D92F46DF86}" srcOrd="1" destOrd="0" presId="urn:microsoft.com/office/officeart/2005/8/layout/orgChart1"/>
    <dgm:cxn modelId="{13765AE9-E376-4BC0-801E-8E0A9927E69A}" type="presParOf" srcId="{5D191453-1E62-4DE3-B9D7-9EBA468BABF2}" destId="{9C4DB9F6-D6F7-4FCD-A0FB-61EE05A732C0}" srcOrd="1" destOrd="0" presId="urn:microsoft.com/office/officeart/2005/8/layout/orgChart1"/>
    <dgm:cxn modelId="{CBCF4E41-0123-499F-9CEC-E9C8E59AFC1A}" type="presParOf" srcId="{5D191453-1E62-4DE3-B9D7-9EBA468BABF2}" destId="{44A72D27-F2DC-44D8-AFD9-326D3913D2FD}" srcOrd="2" destOrd="0" presId="urn:microsoft.com/office/officeart/2005/8/layout/orgChart1"/>
    <dgm:cxn modelId="{6D071CFA-60DE-4AD6-A710-1D3A637946FC}" type="presParOf" srcId="{520EDFD4-0FEF-4B5D-81E7-5341AD184DB7}" destId="{81A44398-CDC1-41CD-916C-7DF732B51817}" srcOrd="2" destOrd="0" presId="urn:microsoft.com/office/officeart/2005/8/layout/orgChart1"/>
    <dgm:cxn modelId="{C4612364-89E5-4450-978B-AB3516BCB4E6}" type="presParOf" srcId="{23937663-4268-41B9-88DB-8703505292CE}" destId="{5B14B1D5-5EED-4BC2-8925-08A070E3B576}" srcOrd="4" destOrd="0" presId="urn:microsoft.com/office/officeart/2005/8/layout/orgChart1"/>
    <dgm:cxn modelId="{B3D08DE9-6DC5-431F-BD20-364FEE253BF7}" type="presParOf" srcId="{23937663-4268-41B9-88DB-8703505292CE}" destId="{D398D583-DF87-41A2-95F8-FFD64CE028FC}" srcOrd="5" destOrd="0" presId="urn:microsoft.com/office/officeart/2005/8/layout/orgChart1"/>
    <dgm:cxn modelId="{1680E25C-B6E2-42BB-83DC-B8EFC36CD766}" type="presParOf" srcId="{D398D583-DF87-41A2-95F8-FFD64CE028FC}" destId="{F5D8D59F-4385-4494-95C6-0E3ABB11DC37}" srcOrd="0" destOrd="0" presId="urn:microsoft.com/office/officeart/2005/8/layout/orgChart1"/>
    <dgm:cxn modelId="{C712504C-F1C7-4CEA-9E68-44977FE9CC8D}" type="presParOf" srcId="{F5D8D59F-4385-4494-95C6-0E3ABB11DC37}" destId="{93C77BB6-ECB2-4E6E-91C7-60E28E64FE98}" srcOrd="0" destOrd="0" presId="urn:microsoft.com/office/officeart/2005/8/layout/orgChart1"/>
    <dgm:cxn modelId="{E01CA8A8-810B-440B-B755-582518997A1D}" type="presParOf" srcId="{F5D8D59F-4385-4494-95C6-0E3ABB11DC37}" destId="{EACB30D0-3165-4164-93C5-E6FC4C8721E5}" srcOrd="1" destOrd="0" presId="urn:microsoft.com/office/officeart/2005/8/layout/orgChart1"/>
    <dgm:cxn modelId="{801B9CA4-6923-4093-A702-E0BA44B2D615}" type="presParOf" srcId="{D398D583-DF87-41A2-95F8-FFD64CE028FC}" destId="{A72C045C-07E8-4594-8860-516231323366}" srcOrd="1" destOrd="0" presId="urn:microsoft.com/office/officeart/2005/8/layout/orgChart1"/>
    <dgm:cxn modelId="{807AD020-1079-481B-B770-B684724E4F3F}" type="presParOf" srcId="{A72C045C-07E8-4594-8860-516231323366}" destId="{EC8A9DB4-1DF9-4B47-B5FF-FDB1845AEF72}" srcOrd="0" destOrd="0" presId="urn:microsoft.com/office/officeart/2005/8/layout/orgChart1"/>
    <dgm:cxn modelId="{38BE2B5A-B32F-4E8B-BD45-5F50F5F6C83F}" type="presParOf" srcId="{A72C045C-07E8-4594-8860-516231323366}" destId="{4C038136-C256-40C2-A3D0-336C2BE10D50}" srcOrd="1" destOrd="0" presId="urn:microsoft.com/office/officeart/2005/8/layout/orgChart1"/>
    <dgm:cxn modelId="{DDE59AE6-F844-41C4-9338-10ECF12AE209}" type="presParOf" srcId="{4C038136-C256-40C2-A3D0-336C2BE10D50}" destId="{58097BC8-D2C1-417B-A8D3-F007185F3F5B}" srcOrd="0" destOrd="0" presId="urn:microsoft.com/office/officeart/2005/8/layout/orgChart1"/>
    <dgm:cxn modelId="{039CC1B8-E482-49C6-A18A-BBAF51C5212E}" type="presParOf" srcId="{58097BC8-D2C1-417B-A8D3-F007185F3F5B}" destId="{270C2DA4-E245-4B0A-943B-A26A0DAAEF31}" srcOrd="0" destOrd="0" presId="urn:microsoft.com/office/officeart/2005/8/layout/orgChart1"/>
    <dgm:cxn modelId="{AAE720E0-94C9-49D3-A679-AA2183DB50F2}" type="presParOf" srcId="{58097BC8-D2C1-417B-A8D3-F007185F3F5B}" destId="{CBA362A8-DFDB-480F-84DC-665DDEB921B1}" srcOrd="1" destOrd="0" presId="urn:microsoft.com/office/officeart/2005/8/layout/orgChart1"/>
    <dgm:cxn modelId="{B17ED7C7-CD4D-4B64-A487-A7B9B73FFAF9}" type="presParOf" srcId="{4C038136-C256-40C2-A3D0-336C2BE10D50}" destId="{2755D23E-91FE-4477-A8E8-6A0F71D8F7B3}" srcOrd="1" destOrd="0" presId="urn:microsoft.com/office/officeart/2005/8/layout/orgChart1"/>
    <dgm:cxn modelId="{506831CB-D4DC-4D51-9E9C-C5DFF3D03C32}" type="presParOf" srcId="{4C038136-C256-40C2-A3D0-336C2BE10D50}" destId="{6DFE0394-4111-4B37-A183-C4261FBE2DF9}" srcOrd="2" destOrd="0" presId="urn:microsoft.com/office/officeart/2005/8/layout/orgChart1"/>
    <dgm:cxn modelId="{CFCA8585-BDBA-41E0-8048-EAFD9BED2B2B}" type="presParOf" srcId="{D398D583-DF87-41A2-95F8-FFD64CE028FC}" destId="{9290CCEB-C034-4972-89D2-33C29E2E7EF8}" srcOrd="2" destOrd="0" presId="urn:microsoft.com/office/officeart/2005/8/layout/orgChart1"/>
    <dgm:cxn modelId="{7924DD67-CE55-4960-BAA2-31025CD4B427}" type="presParOf" srcId="{23937663-4268-41B9-88DB-8703505292CE}" destId="{C72246C3-5D19-438D-9D4F-704A9706AC09}" srcOrd="6" destOrd="0" presId="urn:microsoft.com/office/officeart/2005/8/layout/orgChart1"/>
    <dgm:cxn modelId="{BD6C091E-88FD-4E16-94AD-D141D7651F52}" type="presParOf" srcId="{23937663-4268-41B9-88DB-8703505292CE}" destId="{80A19CE5-37E3-4FA4-9A7F-DC5C99F8CF30}" srcOrd="7" destOrd="0" presId="urn:microsoft.com/office/officeart/2005/8/layout/orgChart1"/>
    <dgm:cxn modelId="{544DB6B4-0AED-4DE3-8054-A354EAE53F66}" type="presParOf" srcId="{80A19CE5-37E3-4FA4-9A7F-DC5C99F8CF30}" destId="{885A867B-06A4-4D70-9A0A-A3B6F793E2BC}" srcOrd="0" destOrd="0" presId="urn:microsoft.com/office/officeart/2005/8/layout/orgChart1"/>
    <dgm:cxn modelId="{F9AAAC55-EDCB-43EC-A914-F691B94760E4}" type="presParOf" srcId="{885A867B-06A4-4D70-9A0A-A3B6F793E2BC}" destId="{7D1024DC-DF8D-4C8A-905A-C44FE09B8811}" srcOrd="0" destOrd="0" presId="urn:microsoft.com/office/officeart/2005/8/layout/orgChart1"/>
    <dgm:cxn modelId="{6931A4FB-2959-44C2-A998-68B6180DDF9E}" type="presParOf" srcId="{885A867B-06A4-4D70-9A0A-A3B6F793E2BC}" destId="{1A22BBEB-2077-485B-A6B1-9092DB4CA611}" srcOrd="1" destOrd="0" presId="urn:microsoft.com/office/officeart/2005/8/layout/orgChart1"/>
    <dgm:cxn modelId="{6C82D5FB-C7CA-4FD8-9EC1-64E7A406AC2B}" type="presParOf" srcId="{80A19CE5-37E3-4FA4-9A7F-DC5C99F8CF30}" destId="{FC12AB42-D795-4230-8822-BB509FB673C0}" srcOrd="1" destOrd="0" presId="urn:microsoft.com/office/officeart/2005/8/layout/orgChart1"/>
    <dgm:cxn modelId="{C3AAD460-DC9B-452B-884C-741749A69BC1}" type="presParOf" srcId="{80A19CE5-37E3-4FA4-9A7F-DC5C99F8CF30}" destId="{91FC3D9D-D15F-42FD-A885-69A181FE8584}" srcOrd="2" destOrd="0" presId="urn:microsoft.com/office/officeart/2005/8/layout/orgChart1"/>
    <dgm:cxn modelId="{F1565919-4979-481F-BFCF-7C23FD8B597F}" type="presParOf" srcId="{23937663-4268-41B9-88DB-8703505292CE}" destId="{1B218D59-995D-4322-A5CD-F0019D3D9218}" srcOrd="8" destOrd="0" presId="urn:microsoft.com/office/officeart/2005/8/layout/orgChart1"/>
    <dgm:cxn modelId="{277B1496-F11B-4037-9FE6-DCFA5407BFE8}" type="presParOf" srcId="{23937663-4268-41B9-88DB-8703505292CE}" destId="{E0490928-62C5-4F40-8B25-770AB36C4BFD}" srcOrd="9" destOrd="0" presId="urn:microsoft.com/office/officeart/2005/8/layout/orgChart1"/>
    <dgm:cxn modelId="{4B8D7433-6E57-47DE-B042-E1CD871EEA13}" type="presParOf" srcId="{E0490928-62C5-4F40-8B25-770AB36C4BFD}" destId="{0A944FCE-DC0C-4949-940D-2E59025C427A}" srcOrd="0" destOrd="0" presId="urn:microsoft.com/office/officeart/2005/8/layout/orgChart1"/>
    <dgm:cxn modelId="{B84CE30A-41CA-4530-96DC-AC59057576C6}" type="presParOf" srcId="{0A944FCE-DC0C-4949-940D-2E59025C427A}" destId="{11FD08F2-6F7E-4FD3-8EFE-AC1B99348629}" srcOrd="0" destOrd="0" presId="urn:microsoft.com/office/officeart/2005/8/layout/orgChart1"/>
    <dgm:cxn modelId="{8B9E2841-6BBA-4F92-8A10-69978713354F}" type="presParOf" srcId="{0A944FCE-DC0C-4949-940D-2E59025C427A}" destId="{19EBDAA4-E0D0-4205-9481-B8312EB2F1AC}" srcOrd="1" destOrd="0" presId="urn:microsoft.com/office/officeart/2005/8/layout/orgChart1"/>
    <dgm:cxn modelId="{4F715B18-C4DF-42F3-91B7-53D89A6FAA3C}" type="presParOf" srcId="{E0490928-62C5-4F40-8B25-770AB36C4BFD}" destId="{B736D0E5-01BC-4A5F-91CE-08B0ADE50B53}" srcOrd="1" destOrd="0" presId="urn:microsoft.com/office/officeart/2005/8/layout/orgChart1"/>
    <dgm:cxn modelId="{3CEB2153-F62F-4067-B269-29E51A032337}" type="presParOf" srcId="{E0490928-62C5-4F40-8B25-770AB36C4BFD}" destId="{76FA6D6F-43C0-4A2B-9B88-CD1A99ACD638}" srcOrd="2" destOrd="0" presId="urn:microsoft.com/office/officeart/2005/8/layout/orgChart1"/>
    <dgm:cxn modelId="{C9AC1D84-C478-4F36-8919-CA718A11E68E}" type="presParOf" srcId="{7D2EA502-D867-4EC5-81F1-ADED9EA36560}" destId="{24DAE581-AEDF-492F-8424-8C9AA6866F4D}"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18D59-995D-4322-A5CD-F0019D3D9218}">
      <dsp:nvSpPr>
        <dsp:cNvPr id="0" name=""/>
        <dsp:cNvSpPr/>
      </dsp:nvSpPr>
      <dsp:spPr>
        <a:xfrm>
          <a:off x="2448271" y="769556"/>
          <a:ext cx="2028700" cy="176044"/>
        </a:xfrm>
        <a:custGeom>
          <a:avLst/>
          <a:gdLst/>
          <a:ahLst/>
          <a:cxnLst/>
          <a:rect l="0" t="0" r="0" b="0"/>
          <a:pathLst>
            <a:path>
              <a:moveTo>
                <a:pt x="0" y="0"/>
              </a:moveTo>
              <a:lnTo>
                <a:pt x="0" y="88022"/>
              </a:lnTo>
              <a:lnTo>
                <a:pt x="2028700" y="88022"/>
              </a:lnTo>
              <a:lnTo>
                <a:pt x="2028700" y="1760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2246C3-5D19-438D-9D4F-704A9706AC09}">
      <dsp:nvSpPr>
        <dsp:cNvPr id="0" name=""/>
        <dsp:cNvSpPr/>
      </dsp:nvSpPr>
      <dsp:spPr>
        <a:xfrm>
          <a:off x="2448271" y="769556"/>
          <a:ext cx="1014350" cy="176044"/>
        </a:xfrm>
        <a:custGeom>
          <a:avLst/>
          <a:gdLst/>
          <a:ahLst/>
          <a:cxnLst/>
          <a:rect l="0" t="0" r="0" b="0"/>
          <a:pathLst>
            <a:path>
              <a:moveTo>
                <a:pt x="0" y="0"/>
              </a:moveTo>
              <a:lnTo>
                <a:pt x="0" y="88022"/>
              </a:lnTo>
              <a:lnTo>
                <a:pt x="1014350" y="88022"/>
              </a:lnTo>
              <a:lnTo>
                <a:pt x="1014350" y="1760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8A9DB4-1DF9-4B47-B5FF-FDB1845AEF72}">
      <dsp:nvSpPr>
        <dsp:cNvPr id="0" name=""/>
        <dsp:cNvSpPr/>
      </dsp:nvSpPr>
      <dsp:spPr>
        <a:xfrm>
          <a:off x="2402551" y="1364753"/>
          <a:ext cx="91440" cy="176044"/>
        </a:xfrm>
        <a:custGeom>
          <a:avLst/>
          <a:gdLst/>
          <a:ahLst/>
          <a:cxnLst/>
          <a:rect l="0" t="0" r="0" b="0"/>
          <a:pathLst>
            <a:path>
              <a:moveTo>
                <a:pt x="45720" y="0"/>
              </a:moveTo>
              <a:lnTo>
                <a:pt x="45720" y="1760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14B1D5-5EED-4BC2-8925-08A070E3B576}">
      <dsp:nvSpPr>
        <dsp:cNvPr id="0" name=""/>
        <dsp:cNvSpPr/>
      </dsp:nvSpPr>
      <dsp:spPr>
        <a:xfrm>
          <a:off x="2402551" y="769556"/>
          <a:ext cx="91440" cy="176044"/>
        </a:xfrm>
        <a:custGeom>
          <a:avLst/>
          <a:gdLst/>
          <a:ahLst/>
          <a:cxnLst/>
          <a:rect l="0" t="0" r="0" b="0"/>
          <a:pathLst>
            <a:path>
              <a:moveTo>
                <a:pt x="45720" y="0"/>
              </a:moveTo>
              <a:lnTo>
                <a:pt x="45720" y="1760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04B041-F10F-48FA-8CED-58067A122CDD}">
      <dsp:nvSpPr>
        <dsp:cNvPr id="0" name=""/>
        <dsp:cNvSpPr/>
      </dsp:nvSpPr>
      <dsp:spPr>
        <a:xfrm>
          <a:off x="1388201" y="1364753"/>
          <a:ext cx="91440" cy="176044"/>
        </a:xfrm>
        <a:custGeom>
          <a:avLst/>
          <a:gdLst/>
          <a:ahLst/>
          <a:cxnLst/>
          <a:rect l="0" t="0" r="0" b="0"/>
          <a:pathLst>
            <a:path>
              <a:moveTo>
                <a:pt x="45720" y="0"/>
              </a:moveTo>
              <a:lnTo>
                <a:pt x="45720" y="1760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413AC6-69FC-4A9A-AAFC-BD3585DF9E6C}">
      <dsp:nvSpPr>
        <dsp:cNvPr id="0" name=""/>
        <dsp:cNvSpPr/>
      </dsp:nvSpPr>
      <dsp:spPr>
        <a:xfrm>
          <a:off x="1433921" y="769556"/>
          <a:ext cx="1014350" cy="176044"/>
        </a:xfrm>
        <a:custGeom>
          <a:avLst/>
          <a:gdLst/>
          <a:ahLst/>
          <a:cxnLst/>
          <a:rect l="0" t="0" r="0" b="0"/>
          <a:pathLst>
            <a:path>
              <a:moveTo>
                <a:pt x="1014350" y="0"/>
              </a:moveTo>
              <a:lnTo>
                <a:pt x="1014350" y="88022"/>
              </a:lnTo>
              <a:lnTo>
                <a:pt x="0" y="88022"/>
              </a:lnTo>
              <a:lnTo>
                <a:pt x="0" y="1760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2786FF-B76F-4C35-91DD-C6BC4E2455DE}">
      <dsp:nvSpPr>
        <dsp:cNvPr id="0" name=""/>
        <dsp:cNvSpPr/>
      </dsp:nvSpPr>
      <dsp:spPr>
        <a:xfrm>
          <a:off x="419571" y="769556"/>
          <a:ext cx="2028700" cy="176044"/>
        </a:xfrm>
        <a:custGeom>
          <a:avLst/>
          <a:gdLst/>
          <a:ahLst/>
          <a:cxnLst/>
          <a:rect l="0" t="0" r="0" b="0"/>
          <a:pathLst>
            <a:path>
              <a:moveTo>
                <a:pt x="2028700" y="0"/>
              </a:moveTo>
              <a:lnTo>
                <a:pt x="2028700" y="88022"/>
              </a:lnTo>
              <a:lnTo>
                <a:pt x="0" y="88022"/>
              </a:lnTo>
              <a:lnTo>
                <a:pt x="0" y="1760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266ACC-2251-41E9-888C-8679539677E0}">
      <dsp:nvSpPr>
        <dsp:cNvPr id="0" name=""/>
        <dsp:cNvSpPr/>
      </dsp:nvSpPr>
      <dsp:spPr>
        <a:xfrm>
          <a:off x="2029118" y="350403"/>
          <a:ext cx="838305" cy="419152"/>
        </a:xfrm>
        <a:prstGeom prst="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7620" tIns="7620" rIns="7620" bIns="76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首页</a:t>
          </a:r>
          <a:endPar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sp:txBody>
      <dsp:txXfrm>
        <a:off x="2029118" y="350403"/>
        <a:ext cx="838305" cy="419152"/>
      </dsp:txXfrm>
    </dsp:sp>
    <dsp:sp modelId="{1A74CC93-C96D-4C92-B6A5-9DF87ADD60BC}">
      <dsp:nvSpPr>
        <dsp:cNvPr id="0" name=""/>
        <dsp:cNvSpPr/>
      </dsp:nvSpPr>
      <dsp:spPr>
        <a:xfrm>
          <a:off x="418" y="945600"/>
          <a:ext cx="838305" cy="419152"/>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7620" tIns="7620" rIns="7620" bIns="76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公司简介</a:t>
          </a:r>
          <a:endParaRPr kumimoji="0" lang="en-US" altLang="zh-CN"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栏目</a:t>
          </a:r>
          <a:endPar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sp:txBody>
      <dsp:txXfrm>
        <a:off x="418" y="945600"/>
        <a:ext cx="838305" cy="419152"/>
      </dsp:txXfrm>
    </dsp:sp>
    <dsp:sp modelId="{C69E5DE8-87A0-46FA-BA31-C7F111667EAC}">
      <dsp:nvSpPr>
        <dsp:cNvPr id="0" name=""/>
        <dsp:cNvSpPr/>
      </dsp:nvSpPr>
      <dsp:spPr>
        <a:xfrm>
          <a:off x="1014768" y="945600"/>
          <a:ext cx="838305" cy="419152"/>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7620" tIns="7620" rIns="7620" bIns="76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新闻中心</a:t>
          </a:r>
          <a:endParaRPr kumimoji="0" lang="en-US" altLang="zh-CN"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栏目</a:t>
          </a:r>
          <a:endPar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sp:txBody>
      <dsp:txXfrm>
        <a:off x="1014768" y="945600"/>
        <a:ext cx="838305" cy="419152"/>
      </dsp:txXfrm>
    </dsp:sp>
    <dsp:sp modelId="{5E85690A-FB84-4017-A46B-8863563D1D98}">
      <dsp:nvSpPr>
        <dsp:cNvPr id="0" name=""/>
        <dsp:cNvSpPr/>
      </dsp:nvSpPr>
      <dsp:spPr>
        <a:xfrm>
          <a:off x="1014768" y="1540797"/>
          <a:ext cx="838305" cy="419152"/>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 tIns="7620" rIns="7620" bIns="76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新闻首页</a:t>
          </a:r>
          <a:endParaRPr kumimoji="0" lang="zh-CN" altLang="en-US" sz="1200" b="0" i="0" u="none" strike="noStrike" kern="1200" cap="none" normalizeH="0" baseline="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sp:txBody>
      <dsp:txXfrm>
        <a:off x="1014768" y="1540797"/>
        <a:ext cx="838305" cy="419152"/>
      </dsp:txXfrm>
    </dsp:sp>
    <dsp:sp modelId="{93C77BB6-ECB2-4E6E-91C7-60E28E64FE98}">
      <dsp:nvSpPr>
        <dsp:cNvPr id="0" name=""/>
        <dsp:cNvSpPr/>
      </dsp:nvSpPr>
      <dsp:spPr>
        <a:xfrm>
          <a:off x="2029118" y="945600"/>
          <a:ext cx="838305" cy="419152"/>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7620" tIns="7620" rIns="7620" bIns="76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产品展示</a:t>
          </a:r>
          <a:endParaRPr kumimoji="0" lang="en-US" altLang="zh-CN"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栏目</a:t>
          </a:r>
          <a:endPar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sp:txBody>
      <dsp:txXfrm>
        <a:off x="2029118" y="945600"/>
        <a:ext cx="838305" cy="419152"/>
      </dsp:txXfrm>
    </dsp:sp>
    <dsp:sp modelId="{270C2DA4-E245-4B0A-943B-A26A0DAAEF31}">
      <dsp:nvSpPr>
        <dsp:cNvPr id="0" name=""/>
        <dsp:cNvSpPr/>
      </dsp:nvSpPr>
      <dsp:spPr>
        <a:xfrm>
          <a:off x="2029118" y="1540797"/>
          <a:ext cx="838305" cy="419152"/>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 tIns="7620" rIns="7620" bIns="76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产品首页</a:t>
          </a:r>
          <a:endParaRPr kumimoji="0" lang="zh-CN" altLang="en-US" sz="1200" b="0" i="0" u="none" strike="noStrike" kern="1200" cap="none" normalizeH="0" baseline="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sp:txBody>
      <dsp:txXfrm>
        <a:off x="2029118" y="1540797"/>
        <a:ext cx="838305" cy="419152"/>
      </dsp:txXfrm>
    </dsp:sp>
    <dsp:sp modelId="{7D1024DC-DF8D-4C8A-905A-C44FE09B8811}">
      <dsp:nvSpPr>
        <dsp:cNvPr id="0" name=""/>
        <dsp:cNvSpPr/>
      </dsp:nvSpPr>
      <dsp:spPr>
        <a:xfrm>
          <a:off x="3043468" y="945600"/>
          <a:ext cx="838305" cy="419152"/>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7620" tIns="7620" rIns="7620" bIns="76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在线招聘</a:t>
          </a:r>
          <a:endParaRPr kumimoji="0" lang="en-US" altLang="zh-CN"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页面</a:t>
          </a:r>
          <a:endPar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sp:txBody>
      <dsp:txXfrm>
        <a:off x="3043468" y="945600"/>
        <a:ext cx="838305" cy="419152"/>
      </dsp:txXfrm>
    </dsp:sp>
    <dsp:sp modelId="{11FD08F2-6F7E-4FD3-8EFE-AC1B99348629}">
      <dsp:nvSpPr>
        <dsp:cNvPr id="0" name=""/>
        <dsp:cNvSpPr/>
      </dsp:nvSpPr>
      <dsp:spPr>
        <a:xfrm>
          <a:off x="4057818" y="945600"/>
          <a:ext cx="838305" cy="419152"/>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7620" tIns="7620" rIns="7620" bIns="76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联系我们</a:t>
          </a:r>
          <a:endParaRPr kumimoji="0" lang="en-US" altLang="zh-CN"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页面</a:t>
          </a:r>
          <a:endPar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sp:txBody>
      <dsp:txXfrm>
        <a:off x="4057818" y="945600"/>
        <a:ext cx="838305" cy="4191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18D59-995D-4322-A5CD-F0019D3D9218}">
      <dsp:nvSpPr>
        <dsp:cNvPr id="0" name=""/>
        <dsp:cNvSpPr/>
      </dsp:nvSpPr>
      <dsp:spPr>
        <a:xfrm>
          <a:off x="2448271" y="769556"/>
          <a:ext cx="2028700" cy="176044"/>
        </a:xfrm>
        <a:custGeom>
          <a:avLst/>
          <a:gdLst/>
          <a:ahLst/>
          <a:cxnLst/>
          <a:rect l="0" t="0" r="0" b="0"/>
          <a:pathLst>
            <a:path>
              <a:moveTo>
                <a:pt x="0" y="0"/>
              </a:moveTo>
              <a:lnTo>
                <a:pt x="0" y="88022"/>
              </a:lnTo>
              <a:lnTo>
                <a:pt x="2028700" y="88022"/>
              </a:lnTo>
              <a:lnTo>
                <a:pt x="2028700" y="1760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2246C3-5D19-438D-9D4F-704A9706AC09}">
      <dsp:nvSpPr>
        <dsp:cNvPr id="0" name=""/>
        <dsp:cNvSpPr/>
      </dsp:nvSpPr>
      <dsp:spPr>
        <a:xfrm>
          <a:off x="2448271" y="769556"/>
          <a:ext cx="1014350" cy="176044"/>
        </a:xfrm>
        <a:custGeom>
          <a:avLst/>
          <a:gdLst/>
          <a:ahLst/>
          <a:cxnLst/>
          <a:rect l="0" t="0" r="0" b="0"/>
          <a:pathLst>
            <a:path>
              <a:moveTo>
                <a:pt x="0" y="0"/>
              </a:moveTo>
              <a:lnTo>
                <a:pt x="0" y="88022"/>
              </a:lnTo>
              <a:lnTo>
                <a:pt x="1014350" y="88022"/>
              </a:lnTo>
              <a:lnTo>
                <a:pt x="1014350" y="1760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8A9DB4-1DF9-4B47-B5FF-FDB1845AEF72}">
      <dsp:nvSpPr>
        <dsp:cNvPr id="0" name=""/>
        <dsp:cNvSpPr/>
      </dsp:nvSpPr>
      <dsp:spPr>
        <a:xfrm>
          <a:off x="2402551" y="1364753"/>
          <a:ext cx="91440" cy="176044"/>
        </a:xfrm>
        <a:custGeom>
          <a:avLst/>
          <a:gdLst/>
          <a:ahLst/>
          <a:cxnLst/>
          <a:rect l="0" t="0" r="0" b="0"/>
          <a:pathLst>
            <a:path>
              <a:moveTo>
                <a:pt x="45720" y="0"/>
              </a:moveTo>
              <a:lnTo>
                <a:pt x="45720" y="1760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14B1D5-5EED-4BC2-8925-08A070E3B576}">
      <dsp:nvSpPr>
        <dsp:cNvPr id="0" name=""/>
        <dsp:cNvSpPr/>
      </dsp:nvSpPr>
      <dsp:spPr>
        <a:xfrm>
          <a:off x="2402551" y="769556"/>
          <a:ext cx="91440" cy="176044"/>
        </a:xfrm>
        <a:custGeom>
          <a:avLst/>
          <a:gdLst/>
          <a:ahLst/>
          <a:cxnLst/>
          <a:rect l="0" t="0" r="0" b="0"/>
          <a:pathLst>
            <a:path>
              <a:moveTo>
                <a:pt x="45720" y="0"/>
              </a:moveTo>
              <a:lnTo>
                <a:pt x="45720" y="1760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04B041-F10F-48FA-8CED-58067A122CDD}">
      <dsp:nvSpPr>
        <dsp:cNvPr id="0" name=""/>
        <dsp:cNvSpPr/>
      </dsp:nvSpPr>
      <dsp:spPr>
        <a:xfrm>
          <a:off x="1388201" y="1364753"/>
          <a:ext cx="91440" cy="176044"/>
        </a:xfrm>
        <a:custGeom>
          <a:avLst/>
          <a:gdLst/>
          <a:ahLst/>
          <a:cxnLst/>
          <a:rect l="0" t="0" r="0" b="0"/>
          <a:pathLst>
            <a:path>
              <a:moveTo>
                <a:pt x="45720" y="0"/>
              </a:moveTo>
              <a:lnTo>
                <a:pt x="45720" y="1760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413AC6-69FC-4A9A-AAFC-BD3585DF9E6C}">
      <dsp:nvSpPr>
        <dsp:cNvPr id="0" name=""/>
        <dsp:cNvSpPr/>
      </dsp:nvSpPr>
      <dsp:spPr>
        <a:xfrm>
          <a:off x="1433921" y="769556"/>
          <a:ext cx="1014350" cy="176044"/>
        </a:xfrm>
        <a:custGeom>
          <a:avLst/>
          <a:gdLst/>
          <a:ahLst/>
          <a:cxnLst/>
          <a:rect l="0" t="0" r="0" b="0"/>
          <a:pathLst>
            <a:path>
              <a:moveTo>
                <a:pt x="1014350" y="0"/>
              </a:moveTo>
              <a:lnTo>
                <a:pt x="1014350" y="88022"/>
              </a:lnTo>
              <a:lnTo>
                <a:pt x="0" y="88022"/>
              </a:lnTo>
              <a:lnTo>
                <a:pt x="0" y="1760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2786FF-B76F-4C35-91DD-C6BC4E2455DE}">
      <dsp:nvSpPr>
        <dsp:cNvPr id="0" name=""/>
        <dsp:cNvSpPr/>
      </dsp:nvSpPr>
      <dsp:spPr>
        <a:xfrm>
          <a:off x="419571" y="769556"/>
          <a:ext cx="2028700" cy="176044"/>
        </a:xfrm>
        <a:custGeom>
          <a:avLst/>
          <a:gdLst/>
          <a:ahLst/>
          <a:cxnLst/>
          <a:rect l="0" t="0" r="0" b="0"/>
          <a:pathLst>
            <a:path>
              <a:moveTo>
                <a:pt x="2028700" y="0"/>
              </a:moveTo>
              <a:lnTo>
                <a:pt x="2028700" y="88022"/>
              </a:lnTo>
              <a:lnTo>
                <a:pt x="0" y="88022"/>
              </a:lnTo>
              <a:lnTo>
                <a:pt x="0" y="1760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266ACC-2251-41E9-888C-8679539677E0}">
      <dsp:nvSpPr>
        <dsp:cNvPr id="0" name=""/>
        <dsp:cNvSpPr/>
      </dsp:nvSpPr>
      <dsp:spPr>
        <a:xfrm>
          <a:off x="2029118" y="350403"/>
          <a:ext cx="838305" cy="419152"/>
        </a:xfrm>
        <a:prstGeom prst="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7620" tIns="7620" rIns="7620" bIns="76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首页</a:t>
          </a:r>
          <a:endPar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sp:txBody>
      <dsp:txXfrm>
        <a:off x="2029118" y="350403"/>
        <a:ext cx="838305" cy="419152"/>
      </dsp:txXfrm>
    </dsp:sp>
    <dsp:sp modelId="{1A74CC93-C96D-4C92-B6A5-9DF87ADD60BC}">
      <dsp:nvSpPr>
        <dsp:cNvPr id="0" name=""/>
        <dsp:cNvSpPr/>
      </dsp:nvSpPr>
      <dsp:spPr>
        <a:xfrm>
          <a:off x="418" y="945600"/>
          <a:ext cx="838305" cy="419152"/>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7620" tIns="7620" rIns="7620" bIns="76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公司简介</a:t>
          </a:r>
          <a:endParaRPr kumimoji="0" lang="en-US" altLang="zh-CN"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栏目</a:t>
          </a:r>
          <a:endPar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sp:txBody>
      <dsp:txXfrm>
        <a:off x="418" y="945600"/>
        <a:ext cx="838305" cy="419152"/>
      </dsp:txXfrm>
    </dsp:sp>
    <dsp:sp modelId="{C69E5DE8-87A0-46FA-BA31-C7F111667EAC}">
      <dsp:nvSpPr>
        <dsp:cNvPr id="0" name=""/>
        <dsp:cNvSpPr/>
      </dsp:nvSpPr>
      <dsp:spPr>
        <a:xfrm>
          <a:off x="1014768" y="945600"/>
          <a:ext cx="838305" cy="419152"/>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7620" tIns="7620" rIns="7620" bIns="76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新闻中心</a:t>
          </a:r>
          <a:endParaRPr kumimoji="0" lang="en-US" altLang="zh-CN"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栏目</a:t>
          </a:r>
          <a:endPar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sp:txBody>
      <dsp:txXfrm>
        <a:off x="1014768" y="945600"/>
        <a:ext cx="838305" cy="419152"/>
      </dsp:txXfrm>
    </dsp:sp>
    <dsp:sp modelId="{5E85690A-FB84-4017-A46B-8863563D1D98}">
      <dsp:nvSpPr>
        <dsp:cNvPr id="0" name=""/>
        <dsp:cNvSpPr/>
      </dsp:nvSpPr>
      <dsp:spPr>
        <a:xfrm>
          <a:off x="1014768" y="1540797"/>
          <a:ext cx="838305" cy="419152"/>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 tIns="7620" rIns="7620" bIns="76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新闻首页</a:t>
          </a:r>
          <a:endParaRPr kumimoji="0" lang="zh-CN" altLang="en-US" sz="1200" b="0" i="0" u="none" strike="noStrike" kern="1200" cap="none" normalizeH="0" baseline="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sp:txBody>
      <dsp:txXfrm>
        <a:off x="1014768" y="1540797"/>
        <a:ext cx="838305" cy="419152"/>
      </dsp:txXfrm>
    </dsp:sp>
    <dsp:sp modelId="{93C77BB6-ECB2-4E6E-91C7-60E28E64FE98}">
      <dsp:nvSpPr>
        <dsp:cNvPr id="0" name=""/>
        <dsp:cNvSpPr/>
      </dsp:nvSpPr>
      <dsp:spPr>
        <a:xfrm>
          <a:off x="2029118" y="945600"/>
          <a:ext cx="838305" cy="419152"/>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7620" tIns="7620" rIns="7620" bIns="76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产品展示</a:t>
          </a:r>
          <a:endParaRPr kumimoji="0" lang="en-US" altLang="zh-CN"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栏目</a:t>
          </a:r>
          <a:endPar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sp:txBody>
      <dsp:txXfrm>
        <a:off x="2029118" y="945600"/>
        <a:ext cx="838305" cy="419152"/>
      </dsp:txXfrm>
    </dsp:sp>
    <dsp:sp modelId="{270C2DA4-E245-4B0A-943B-A26A0DAAEF31}">
      <dsp:nvSpPr>
        <dsp:cNvPr id="0" name=""/>
        <dsp:cNvSpPr/>
      </dsp:nvSpPr>
      <dsp:spPr>
        <a:xfrm>
          <a:off x="2029118" y="1540797"/>
          <a:ext cx="838305" cy="419152"/>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 tIns="7620" rIns="7620" bIns="76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产品首页</a:t>
          </a:r>
          <a:endParaRPr kumimoji="0" lang="zh-CN" altLang="en-US" sz="1200" b="0" i="0" u="none" strike="noStrike" kern="1200" cap="none" normalizeH="0" baseline="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sp:txBody>
      <dsp:txXfrm>
        <a:off x="2029118" y="1540797"/>
        <a:ext cx="838305" cy="419152"/>
      </dsp:txXfrm>
    </dsp:sp>
    <dsp:sp modelId="{7D1024DC-DF8D-4C8A-905A-C44FE09B8811}">
      <dsp:nvSpPr>
        <dsp:cNvPr id="0" name=""/>
        <dsp:cNvSpPr/>
      </dsp:nvSpPr>
      <dsp:spPr>
        <a:xfrm>
          <a:off x="3043468" y="945600"/>
          <a:ext cx="838305" cy="419152"/>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7620" tIns="7620" rIns="7620" bIns="76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在线招聘</a:t>
          </a:r>
          <a:endParaRPr kumimoji="0" lang="en-US" altLang="zh-CN"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页面</a:t>
          </a:r>
          <a:endPar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sp:txBody>
      <dsp:txXfrm>
        <a:off x="3043468" y="945600"/>
        <a:ext cx="838305" cy="419152"/>
      </dsp:txXfrm>
    </dsp:sp>
    <dsp:sp modelId="{11FD08F2-6F7E-4FD3-8EFE-AC1B99348629}">
      <dsp:nvSpPr>
        <dsp:cNvPr id="0" name=""/>
        <dsp:cNvSpPr/>
      </dsp:nvSpPr>
      <dsp:spPr>
        <a:xfrm>
          <a:off x="4057818" y="945600"/>
          <a:ext cx="838305" cy="419152"/>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7620" tIns="7620" rIns="7620" bIns="76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联系我们</a:t>
          </a:r>
          <a:endParaRPr kumimoji="0" lang="en-US" altLang="zh-CN"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页面</a:t>
          </a:r>
          <a:endParaRPr kumimoji="0" lang="zh-CN" altLang="en-US" sz="12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dsp:txBody>
      <dsp:txXfrm>
        <a:off x="4057818" y="945600"/>
        <a:ext cx="838305" cy="41915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D507F9-831E-4501-994D-0213779EF628}" type="datetimeFigureOut">
              <a:rPr lang="zh-CN" altLang="en-US" smtClean="0"/>
              <a:pPr/>
              <a:t>2017/9/20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B19A7D-C41F-4E6E-B5E9-F982C6980D2B}" type="slidenum">
              <a:rPr lang="zh-CN" altLang="en-US" smtClean="0"/>
              <a:pPr/>
              <a:t>‹#›</a:t>
            </a:fld>
            <a:endParaRPr lang="zh-CN" altLang="en-US"/>
          </a:p>
        </p:txBody>
      </p:sp>
    </p:spTree>
    <p:extLst>
      <p:ext uri="{BB962C8B-B14F-4D97-AF65-F5344CB8AC3E}">
        <p14:creationId xmlns:p14="http://schemas.microsoft.com/office/powerpoint/2010/main" val="3741270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 </a:t>
            </a:r>
            <a:r>
              <a:rPr lang="zh-CN" altLang="zh-CN" sz="1200" kern="1200" dirty="0" smtClean="0">
                <a:solidFill>
                  <a:schemeClr val="tx1"/>
                </a:solidFill>
                <a:effectLst/>
                <a:latin typeface="+mn-lt"/>
                <a:ea typeface="+mn-ea"/>
                <a:cs typeface="+mn-cs"/>
              </a:rPr>
              <a:t>了解网站开发的基本知识，并建立此项目网站的基本结构</a:t>
            </a:r>
          </a:p>
          <a:p>
            <a:r>
              <a:rPr lang="en-US" altLang="zh-CN" sz="1200" kern="1200" dirty="0" smtClean="0">
                <a:solidFill>
                  <a:schemeClr val="tx1"/>
                </a:solidFill>
                <a:effectLst/>
                <a:latin typeface="+mn-lt"/>
                <a:ea typeface="+mn-ea"/>
                <a:cs typeface="+mn-cs"/>
              </a:rPr>
              <a:t>2. </a:t>
            </a:r>
            <a:r>
              <a:rPr lang="zh-CN" altLang="zh-CN" sz="1200" kern="1200" dirty="0" smtClean="0">
                <a:solidFill>
                  <a:schemeClr val="tx1"/>
                </a:solidFill>
                <a:effectLst/>
                <a:latin typeface="+mn-lt"/>
                <a:ea typeface="+mn-ea"/>
                <a:cs typeface="+mn-cs"/>
              </a:rPr>
              <a:t>上网浏览网站，区分静态网页和动态网页</a:t>
            </a:r>
          </a:p>
          <a:p>
            <a:r>
              <a:rPr lang="en-US" altLang="zh-CN" sz="1200" kern="1200" dirty="0" smtClean="0">
                <a:solidFill>
                  <a:schemeClr val="tx1"/>
                </a:solidFill>
                <a:effectLst/>
                <a:latin typeface="+mn-lt"/>
                <a:ea typeface="+mn-ea"/>
                <a:cs typeface="+mn-cs"/>
              </a:rPr>
              <a:t>3. </a:t>
            </a:r>
            <a:r>
              <a:rPr lang="zh-CN" altLang="zh-CN" sz="1200" kern="1200" dirty="0" smtClean="0">
                <a:solidFill>
                  <a:schemeClr val="tx1"/>
                </a:solidFill>
                <a:effectLst/>
                <a:latin typeface="+mn-lt"/>
                <a:ea typeface="+mn-ea"/>
                <a:cs typeface="+mn-cs"/>
              </a:rPr>
              <a:t>查看网页文件的源代码内容</a:t>
            </a:r>
            <a:endParaRPr lang="zh-CN" altLang="en-US" dirty="0"/>
          </a:p>
        </p:txBody>
      </p:sp>
      <p:sp>
        <p:nvSpPr>
          <p:cNvPr id="4" name="灯片编号占位符 3"/>
          <p:cNvSpPr>
            <a:spLocks noGrp="1"/>
          </p:cNvSpPr>
          <p:nvPr>
            <p:ph type="sldNum" sz="quarter" idx="10"/>
          </p:nvPr>
        </p:nvSpPr>
        <p:spPr/>
        <p:txBody>
          <a:bodyPr/>
          <a:lstStyle/>
          <a:p>
            <a:fld id="{C3B19A7D-C41F-4E6E-B5E9-F982C6980D2B}" type="slidenum">
              <a:rPr lang="zh-CN" altLang="en-US" smtClean="0"/>
              <a:pPr/>
              <a:t>1</a:t>
            </a:fld>
            <a:endParaRPr lang="zh-CN" altLang="en-US"/>
          </a:p>
        </p:txBody>
      </p:sp>
    </p:spTree>
    <p:extLst>
      <p:ext uri="{BB962C8B-B14F-4D97-AF65-F5344CB8AC3E}">
        <p14:creationId xmlns:p14="http://schemas.microsoft.com/office/powerpoint/2010/main" val="3827756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B19A7D-C41F-4E6E-B5E9-F982C6980D2B}" type="slidenum">
              <a:rPr lang="zh-CN" altLang="en-US" smtClean="0"/>
              <a:pPr/>
              <a:t>4</a:t>
            </a:fld>
            <a:endParaRPr lang="zh-CN" altLang="en-US"/>
          </a:p>
        </p:txBody>
      </p:sp>
    </p:spTree>
    <p:extLst>
      <p:ext uri="{BB962C8B-B14F-4D97-AF65-F5344CB8AC3E}">
        <p14:creationId xmlns:p14="http://schemas.microsoft.com/office/powerpoint/2010/main" val="3697250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B19A7D-C41F-4E6E-B5E9-F982C6980D2B}" type="slidenum">
              <a:rPr lang="zh-CN" altLang="en-US" smtClean="0"/>
              <a:pPr/>
              <a:t>7</a:t>
            </a:fld>
            <a:endParaRPr lang="zh-CN" altLang="en-US"/>
          </a:p>
        </p:txBody>
      </p:sp>
    </p:spTree>
    <p:extLst>
      <p:ext uri="{BB962C8B-B14F-4D97-AF65-F5344CB8AC3E}">
        <p14:creationId xmlns:p14="http://schemas.microsoft.com/office/powerpoint/2010/main" val="4012131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7" name="灯片编号占位符 5"/>
          <p:cNvSpPr>
            <a:spLocks noGrp="1"/>
          </p:cNvSpPr>
          <p:nvPr>
            <p:ph type="sldNum" sz="quarter" idx="12"/>
          </p:nvPr>
        </p:nvSpPr>
        <p:spPr>
          <a:xfrm>
            <a:off x="7766992" y="6492875"/>
            <a:ext cx="2133600" cy="365125"/>
          </a:xfrm>
          <a:prstGeom prst="rect">
            <a:avLst/>
          </a:prstGeom>
        </p:spPr>
        <p:txBody>
          <a:bodyPr/>
          <a:lstStyle>
            <a:lvl1pPr>
              <a:defRPr sz="2000">
                <a:solidFill>
                  <a:schemeClr val="bg1"/>
                </a:solidFill>
                <a:latin typeface="微软雅黑" pitchFamily="34" charset="-122"/>
                <a:ea typeface="微软雅黑" pitchFamily="34" charset="-122"/>
              </a:defRPr>
            </a:lvl1pPr>
          </a:lstStyle>
          <a:p>
            <a:fld id="{78C2FB6C-06B0-4206-96B5-3ABAC897C455}" type="slidenum">
              <a:rPr lang="zh-CN" altLang="en-US" smtClean="0"/>
              <a:pPr/>
              <a:t>‹#›</a:t>
            </a:fld>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78C2FB6C-06B0-4206-96B5-3ABAC897C455}"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78C2FB6C-06B0-4206-96B5-3ABAC897C455}"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78C2FB6C-06B0-4206-96B5-3ABAC897C455}"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6" name="灯片编号占位符 5"/>
          <p:cNvSpPr>
            <a:spLocks noGrp="1"/>
          </p:cNvSpPr>
          <p:nvPr>
            <p:ph type="sldNum" sz="quarter" idx="12"/>
          </p:nvPr>
        </p:nvSpPr>
        <p:spPr>
          <a:xfrm>
            <a:off x="7766992" y="6492875"/>
            <a:ext cx="2133600" cy="365125"/>
          </a:xfrm>
          <a:prstGeom prst="rect">
            <a:avLst/>
          </a:prstGeom>
        </p:spPr>
        <p:txBody>
          <a:bodyPr/>
          <a:lstStyle>
            <a:lvl1pPr>
              <a:defRPr sz="2000">
                <a:solidFill>
                  <a:schemeClr val="bg1"/>
                </a:solidFill>
                <a:latin typeface="微软雅黑" pitchFamily="34" charset="-122"/>
                <a:ea typeface="微软雅黑" pitchFamily="34" charset="-122"/>
              </a:defRPr>
            </a:lvl1pPr>
          </a:lstStyle>
          <a:p>
            <a:fld id="{78C2FB6C-06B0-4206-96B5-3ABAC897C455}" type="slidenum">
              <a:rPr lang="zh-CN" altLang="en-US" smtClean="0"/>
              <a:pPr/>
              <a:t>‹#›</a:t>
            </a:fld>
            <a:endParaRPr lang="zh-CN"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8586167" y="6492875"/>
            <a:ext cx="576064" cy="365125"/>
          </a:xfrm>
          <a:prstGeom prst="rect">
            <a:avLst/>
          </a:prstGeom>
        </p:spPr>
        <p:txBody>
          <a:bodyPr/>
          <a:lstStyle/>
          <a:p>
            <a:fld id="{78C2FB6C-06B0-4206-96B5-3ABAC897C455}"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78C2FB6C-06B0-4206-96B5-3ABAC897C455}"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356350"/>
            <a:ext cx="21336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78C2FB6C-06B0-4206-96B5-3ABAC897C455}"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6356350"/>
            <a:ext cx="21336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p>
            <a:fld id="{78C2FB6C-06B0-4206-96B5-3ABAC897C455}"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356350"/>
            <a:ext cx="21336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6356350"/>
            <a:ext cx="2133600" cy="365125"/>
          </a:xfrm>
          <a:prstGeom prst="rect">
            <a:avLst/>
          </a:prstGeom>
        </p:spPr>
        <p:txBody>
          <a:bodyPr/>
          <a:lstStyle/>
          <a:p>
            <a:fld id="{78C2FB6C-06B0-4206-96B5-3ABAC897C455}"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p>
            <a:endParaRPr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6356350"/>
            <a:ext cx="2133600" cy="365125"/>
          </a:xfrm>
          <a:prstGeom prst="rect">
            <a:avLst/>
          </a:prstGeom>
        </p:spPr>
        <p:txBody>
          <a:bodyPr/>
          <a:lstStyle/>
          <a:p>
            <a:fld id="{78C2FB6C-06B0-4206-96B5-3ABAC897C455}"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78C2FB6C-06B0-4206-96B5-3ABAC897C455}"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None/>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组合 127"/>
          <p:cNvGrpSpPr>
            <a:grpSpLocks/>
          </p:cNvGrpSpPr>
          <p:nvPr userDrawn="1"/>
        </p:nvGrpSpPr>
        <p:grpSpPr bwMode="auto">
          <a:xfrm>
            <a:off x="35496" y="44624"/>
            <a:ext cx="265113" cy="417513"/>
            <a:chOff x="4677714" y="3025526"/>
            <a:chExt cx="264423" cy="504056"/>
          </a:xfrm>
        </p:grpSpPr>
        <p:cxnSp>
          <p:nvCxnSpPr>
            <p:cNvPr id="8" name="直接连接符 7"/>
            <p:cNvCxnSpPr/>
            <p:nvPr/>
          </p:nvCxnSpPr>
          <p:spPr>
            <a:xfrm>
              <a:off x="4942137" y="3025526"/>
              <a:ext cx="0" cy="504056"/>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802801" y="3025526"/>
              <a:ext cx="0" cy="360313"/>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677714" y="3027443"/>
              <a:ext cx="0" cy="180157"/>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userDrawn="1"/>
        </p:nvSpPr>
        <p:spPr>
          <a:xfrm>
            <a:off x="0" y="6655668"/>
            <a:ext cx="9144000" cy="20233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jingyan.baidu.com/article/3f16e003a87f282590c10347.html"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6.png"/><Relationship Id="rId7" Type="http://schemas.openxmlformats.org/officeDocument/2006/relationships/diagramColors" Target="../diagrams/colors2.xml"/><Relationship Id="rId2" Type="http://schemas.openxmlformats.org/officeDocument/2006/relationships/hyperlink" Target="1&#22522;&#26412;&#30693;&#35782;/&#20219;&#21153;1.1_&#24314;&#31435;&#32593;&#31449;&#22522;&#26412;&#32467;&#26500;.doc" TargetMode="External"/><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3.png"/><Relationship Id="rId4" Type="http://schemas.openxmlformats.org/officeDocument/2006/relationships/diagramData" Target="../diagrams/data2.xml"/><Relationship Id="rId9"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hyperlink" Target="http://www.templatemonster.com/" TargetMode="External"/><Relationship Id="rId13" Type="http://schemas.openxmlformats.org/officeDocument/2006/relationships/hyperlink" Target="http://www.fydsn.com/?cat=5" TargetMode="External"/><Relationship Id="rId3" Type="http://schemas.openxmlformats.org/officeDocument/2006/relationships/hyperlink" Target="http://68design.net/" TargetMode="External"/><Relationship Id="rId7" Type="http://schemas.openxmlformats.org/officeDocument/2006/relationships/hyperlink" Target="http://book.qq.com/s/book/0/17/17727/index.shtml" TargetMode="External"/><Relationship Id="rId12" Type="http://schemas.openxmlformats.org/officeDocument/2006/relationships/hyperlink" Target="http://study.163.com/course/courseMain.htm?courseId=1003005" TargetMode="External"/><Relationship Id="rId2" Type="http://schemas.openxmlformats.org/officeDocument/2006/relationships/hyperlink" Target="http://zcool.com.cn/" TargetMode="External"/><Relationship Id="rId1" Type="http://schemas.openxmlformats.org/officeDocument/2006/relationships/slideLayout" Target="../slideLayouts/slideLayout3.xml"/><Relationship Id="rId6" Type="http://schemas.openxmlformats.org/officeDocument/2006/relationships/hyperlink" Target="http://blog.sina.com.cn/relen8a" TargetMode="External"/><Relationship Id="rId11" Type="http://schemas.openxmlformats.org/officeDocument/2006/relationships/hyperlink" Target="http://www.nipic.com/" TargetMode="External"/><Relationship Id="rId5" Type="http://schemas.openxmlformats.org/officeDocument/2006/relationships/hyperlink" Target="http://colorschemedesigner.com/" TargetMode="External"/><Relationship Id="rId10" Type="http://schemas.openxmlformats.org/officeDocument/2006/relationships/hyperlink" Target="http://www.gettyimages.cn/" TargetMode="External"/><Relationship Id="rId4" Type="http://schemas.openxmlformats.org/officeDocument/2006/relationships/hyperlink" Target="http://weibo.com/uidesign/" TargetMode="External"/><Relationship Id="rId9" Type="http://schemas.openxmlformats.org/officeDocument/2006/relationships/hyperlink" Target="http://www.quanjing.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slideLayout" Target="../slideLayouts/slideLayout3.xml"/><Relationship Id="rId4" Type="http://schemas.openxmlformats.org/officeDocument/2006/relationships/image" Target="../media/image6.wm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884" y="2096"/>
            <a:ext cx="9180512" cy="6855904"/>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645845" y="2132856"/>
            <a:ext cx="5065810" cy="2062103"/>
          </a:xfrm>
          <a:prstGeom prst="rect">
            <a:avLst/>
          </a:prstGeom>
        </p:spPr>
        <p:txBody>
          <a:bodyPr wrap="none">
            <a:spAutoFit/>
          </a:bodyPr>
          <a:lstStyle/>
          <a:p>
            <a:r>
              <a:rPr lang="zh-CN" altLang="en-US" sz="3200" b="1" dirty="0" smtClean="0">
                <a:solidFill>
                  <a:schemeClr val="bg1">
                    <a:lumMod val="95000"/>
                  </a:schemeClr>
                </a:solidFill>
                <a:latin typeface="微软雅黑" panose="020B0503020204020204" pitchFamily="34" charset="-122"/>
                <a:ea typeface="微软雅黑" panose="020B0503020204020204" pitchFamily="34" charset="-122"/>
                <a:sym typeface="微软雅黑" pitchFamily="34" charset="-122"/>
              </a:rPr>
              <a:t>模块一  网站开发基本知识</a:t>
            </a:r>
            <a:endParaRPr lang="en-US" altLang="zh-CN" sz="3200" b="1" dirty="0" smtClean="0">
              <a:solidFill>
                <a:schemeClr val="bg1">
                  <a:lumMod val="95000"/>
                </a:schemeClr>
              </a:solidFill>
              <a:latin typeface="微软雅黑" panose="020B0503020204020204" pitchFamily="34" charset="-122"/>
              <a:ea typeface="微软雅黑" panose="020B0503020204020204" pitchFamily="34" charset="-122"/>
              <a:sym typeface="微软雅黑" pitchFamily="34" charset="-122"/>
            </a:endParaRPr>
          </a:p>
          <a:p>
            <a:endParaRPr lang="en-US" altLang="zh-CN" sz="2400" b="1" dirty="0" smtClean="0">
              <a:solidFill>
                <a:srgbClr val="FFFF00"/>
              </a:solidFill>
              <a:latin typeface="微软雅黑" panose="020B0503020204020204" pitchFamily="34" charset="-122"/>
              <a:ea typeface="微软雅黑" panose="020B0503020204020204" pitchFamily="34" charset="-122"/>
              <a:sym typeface="微软雅黑" pitchFamily="34" charset="-122"/>
            </a:endParaRPr>
          </a:p>
          <a:p>
            <a:r>
              <a:rPr lang="zh-CN" altLang="en-US" sz="2400" b="1" dirty="0" smtClean="0">
                <a:solidFill>
                  <a:srgbClr val="FFFF00"/>
                </a:solidFill>
                <a:latin typeface="微软雅黑" panose="020B0503020204020204" pitchFamily="34" charset="-122"/>
                <a:ea typeface="微软雅黑" panose="020B0503020204020204" pitchFamily="34" charset="-122"/>
                <a:sym typeface="微软雅黑" pitchFamily="34" charset="-122"/>
              </a:rPr>
              <a:t>课程介绍      网页初识</a:t>
            </a:r>
            <a:r>
              <a:rPr lang="en-US" altLang="zh-CN" sz="2400" b="1" dirty="0" smtClean="0">
                <a:solidFill>
                  <a:srgbClr val="FFFF00"/>
                </a:solidFill>
                <a:latin typeface="微软雅黑" panose="020B0503020204020204" pitchFamily="34" charset="-122"/>
                <a:ea typeface="微软雅黑" panose="020B0503020204020204" pitchFamily="34" charset="-122"/>
                <a:sym typeface="微软雅黑" pitchFamily="34" charset="-122"/>
              </a:rPr>
              <a:t>       </a:t>
            </a:r>
            <a:r>
              <a:rPr lang="zh-CN" altLang="en-US" sz="2400" b="1" dirty="0" smtClean="0">
                <a:solidFill>
                  <a:srgbClr val="FFFF00"/>
                </a:solidFill>
                <a:latin typeface="微软雅黑" panose="020B0503020204020204" pitchFamily="34" charset="-122"/>
                <a:ea typeface="微软雅黑" panose="020B0503020204020204" pitchFamily="34" charset="-122"/>
                <a:sym typeface="微软雅黑" pitchFamily="34" charset="-122"/>
              </a:rPr>
              <a:t>建站流程</a:t>
            </a:r>
            <a:endParaRPr lang="en-US" altLang="zh-CN" sz="2400" b="1" dirty="0" smtClean="0">
              <a:solidFill>
                <a:srgbClr val="FFFF00"/>
              </a:solidFill>
              <a:latin typeface="微软雅黑" panose="020B0503020204020204" pitchFamily="34" charset="-122"/>
              <a:ea typeface="微软雅黑" panose="020B0503020204020204" pitchFamily="34" charset="-122"/>
              <a:sym typeface="微软雅黑" pitchFamily="34" charset="-122"/>
            </a:endParaRPr>
          </a:p>
          <a:p>
            <a:pPr marL="342900" indent="-342900">
              <a:buFont typeface="Wingdings" panose="05000000000000000000" pitchFamily="2" charset="2"/>
              <a:buChar char="p"/>
            </a:pPr>
            <a:endParaRPr lang="en-US" altLang="zh-CN" sz="2400" b="1" dirty="0" smtClean="0">
              <a:solidFill>
                <a:srgbClr val="FFFF00"/>
              </a:solidFill>
              <a:latin typeface="微软雅黑" panose="020B0503020204020204" pitchFamily="34" charset="-122"/>
              <a:ea typeface="微软雅黑" panose="020B0503020204020204" pitchFamily="34" charset="-122"/>
              <a:sym typeface="微软雅黑" pitchFamily="34" charset="-122"/>
            </a:endParaRPr>
          </a:p>
          <a:p>
            <a:endParaRPr lang="en-US" altLang="zh-CN" sz="2400" b="1" dirty="0" smtClean="0">
              <a:solidFill>
                <a:srgbClr val="FFFF00"/>
              </a:solidFill>
              <a:latin typeface="微软雅黑" panose="020B0503020204020204" pitchFamily="34" charset="-122"/>
              <a:ea typeface="微软雅黑" panose="020B0503020204020204" pitchFamily="34" charset="-122"/>
              <a:sym typeface="微软雅黑" pitchFamily="34" charset="-122"/>
            </a:endParaRPr>
          </a:p>
        </p:txBody>
      </p:sp>
      <p:pic>
        <p:nvPicPr>
          <p:cNvPr id="18" name="图片 3"/>
          <p:cNvPicPr>
            <a:picLocks noChangeAspect="1" noChangeArrowheads="1"/>
          </p:cNvPicPr>
          <p:nvPr/>
        </p:nvPicPr>
        <p:blipFill>
          <a:blip r:embed="rId3">
            <a:lum bright="6000" contrast="-24000"/>
            <a:extLst>
              <a:ext uri="{28A0092B-C50C-407E-A947-70E740481C1C}">
                <a14:useLocalDpi xmlns:a14="http://schemas.microsoft.com/office/drawing/2010/main" val="0"/>
              </a:ext>
            </a:extLst>
          </a:blip>
          <a:srcRect r="26486"/>
          <a:stretch>
            <a:fillRect/>
          </a:stretch>
        </p:blipFill>
        <p:spPr bwMode="auto">
          <a:xfrm>
            <a:off x="107504" y="2096"/>
            <a:ext cx="785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4982283" y="5229200"/>
            <a:ext cx="4161717" cy="1200329"/>
          </a:xfrm>
          <a:prstGeom prst="rect">
            <a:avLst/>
          </a:prstGeom>
          <a:noFill/>
        </p:spPr>
        <p:txBody>
          <a:bodyPr wrap="none" rtlCol="0">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主讲人：王建宣</a:t>
            </a:r>
            <a:endParaRPr lang="en-US" altLang="zh-CN" sz="2400" dirty="0" smtClean="0">
              <a:solidFill>
                <a:schemeClr val="bg1"/>
              </a:solidFill>
              <a:latin typeface="微软雅黑" panose="020B0503020204020204" pitchFamily="34" charset="-122"/>
              <a:ea typeface="微软雅黑" panose="020B0503020204020204" pitchFamily="34" charset="-122"/>
            </a:endParaRPr>
          </a:p>
          <a:p>
            <a:endParaRPr lang="en-US" altLang="zh-CN" sz="2400" dirty="0" smtClean="0">
              <a:solidFill>
                <a:schemeClr val="bg1"/>
              </a:solidFill>
              <a:latin typeface="微软雅黑" panose="020B0503020204020204" pitchFamily="34" charset="-122"/>
              <a:ea typeface="微软雅黑" panose="020B0503020204020204" pitchFamily="34" charset="-122"/>
            </a:endParaRPr>
          </a:p>
          <a:p>
            <a:r>
              <a:rPr lang="zh-CN" altLang="en-US" sz="2400" dirty="0" smtClean="0">
                <a:solidFill>
                  <a:schemeClr val="bg1"/>
                </a:solidFill>
                <a:latin typeface="微软雅黑" panose="020B0503020204020204" pitchFamily="34" charset="-122"/>
                <a:ea typeface="微软雅黑" panose="020B0503020204020204" pitchFamily="34" charset="-122"/>
              </a:rPr>
              <a:t>邮件：</a:t>
            </a:r>
            <a:r>
              <a:rPr lang="en-US" altLang="zh-CN" sz="2400" dirty="0" smtClean="0">
                <a:solidFill>
                  <a:schemeClr val="bg1"/>
                </a:solidFill>
                <a:latin typeface="微软雅黑" panose="020B0503020204020204" pitchFamily="34" charset="-122"/>
                <a:ea typeface="微软雅黑" panose="020B0503020204020204" pitchFamily="34" charset="-122"/>
              </a:rPr>
              <a:t>314627009@qq.com</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5" name="椭圆 14"/>
          <p:cNvSpPr/>
          <p:nvPr/>
        </p:nvSpPr>
        <p:spPr>
          <a:xfrm>
            <a:off x="1475656" y="3163907"/>
            <a:ext cx="144016" cy="12107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203848" y="3166003"/>
            <a:ext cx="144016" cy="12107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910275" y="3163906"/>
            <a:ext cx="144016" cy="12107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417360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8C2FB6C-06B0-4206-96B5-3ABAC897C455}" type="slidenum">
              <a:rPr lang="zh-CN" altLang="en-US" smtClean="0"/>
              <a:pPr/>
              <a:t>10</a:t>
            </a:fld>
            <a:endParaRPr lang="zh-CN" altLang="en-US"/>
          </a:p>
        </p:txBody>
      </p:sp>
      <p:sp>
        <p:nvSpPr>
          <p:cNvPr id="10" name="TextBox 9"/>
          <p:cNvSpPr txBox="1"/>
          <p:nvPr/>
        </p:nvSpPr>
        <p:spPr>
          <a:xfrm>
            <a:off x="474004" y="44624"/>
            <a:ext cx="7626388" cy="523220"/>
          </a:xfrm>
          <a:prstGeom prst="rect">
            <a:avLst/>
          </a:prstGeom>
          <a:noFill/>
        </p:spPr>
        <p:txBody>
          <a:bodyPr wrap="square" rtlCol="0">
            <a:spAutoFit/>
          </a:bodyPr>
          <a:lstStyle/>
          <a:p>
            <a:r>
              <a:rPr lang="zh-CN" altLang="zh-CN" sz="2800" b="1" dirty="0" smtClean="0">
                <a:solidFill>
                  <a:srgbClr val="00B0F0"/>
                </a:solidFill>
                <a:latin typeface="微软雅黑" pitchFamily="34" charset="-122"/>
                <a:ea typeface="微软雅黑" pitchFamily="34" charset="-122"/>
              </a:rPr>
              <a:t>动手实践</a:t>
            </a:r>
            <a:r>
              <a:rPr lang="en-US" altLang="zh-CN" sz="2800" b="1" dirty="0" smtClean="0">
                <a:solidFill>
                  <a:srgbClr val="00B0F0"/>
                </a:solidFill>
                <a:latin typeface="微软雅黑" pitchFamily="34" charset="-122"/>
                <a:ea typeface="微软雅黑" pitchFamily="34" charset="-122"/>
              </a:rPr>
              <a:t>-</a:t>
            </a:r>
            <a:r>
              <a:rPr lang="zh-CN" altLang="en-US" sz="2800" b="1" dirty="0" smtClean="0">
                <a:latin typeface="微软雅黑" panose="020B0503020204020204" pitchFamily="34" charset="-122"/>
                <a:ea typeface="微软雅黑" panose="020B0503020204020204" pitchFamily="34" charset="-122"/>
              </a:rPr>
              <a:t>查看</a:t>
            </a:r>
            <a:r>
              <a:rPr lang="zh-CN" altLang="en-US" sz="2800" b="1" dirty="0">
                <a:latin typeface="微软雅黑" panose="020B0503020204020204" pitchFamily="34" charset="-122"/>
                <a:ea typeface="微软雅黑" panose="020B0503020204020204" pitchFamily="34" charset="-122"/>
              </a:rPr>
              <a:t>网页</a:t>
            </a:r>
            <a:r>
              <a:rPr lang="zh-CN" altLang="en-US" sz="2800" b="1" dirty="0" smtClean="0">
                <a:latin typeface="微软雅黑" panose="020B0503020204020204" pitchFamily="34" charset="-122"/>
                <a:ea typeface="微软雅黑" panose="020B0503020204020204" pitchFamily="34" charset="-122"/>
              </a:rPr>
              <a:t>源代码</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611560" y="980728"/>
            <a:ext cx="7704856" cy="1052596"/>
          </a:xfrm>
          <a:prstGeom prst="rect">
            <a:avLst/>
          </a:prstGeom>
        </p:spPr>
        <p:txBody>
          <a:bodyPr wrap="square">
            <a:spAutoFit/>
          </a:bodyPr>
          <a:lstStyle/>
          <a:p>
            <a:pPr marL="0" lvl="1">
              <a:lnSpc>
                <a:spcPct val="130000"/>
              </a:lnSpc>
              <a:spcBef>
                <a:spcPts val="200"/>
              </a:spcBef>
              <a:spcAft>
                <a:spcPts val="600"/>
              </a:spcAft>
              <a:buClr>
                <a:schemeClr val="hlink"/>
              </a:buClr>
            </a:pPr>
            <a:r>
              <a:rPr lang="zh-CN" altLang="en-US" sz="2400" dirty="0">
                <a:latin typeface="微软雅黑" panose="020B0503020204020204" pitchFamily="34" charset="-122"/>
                <a:ea typeface="微软雅黑" panose="020B0503020204020204" pitchFamily="34" charset="-122"/>
              </a:rPr>
              <a:t>学习的最佳方式之一就是通过查看别人制作的网站来学习其中的实践</a:t>
            </a:r>
            <a:r>
              <a:rPr lang="zh-CN" altLang="en-US" sz="2400" dirty="0" smtClean="0">
                <a:latin typeface="微软雅黑" panose="020B0503020204020204" pitchFamily="34" charset="-122"/>
                <a:ea typeface="微软雅黑" panose="020B0503020204020204" pitchFamily="34" charset="-122"/>
              </a:rPr>
              <a:t>技巧</a:t>
            </a:r>
            <a:endParaRPr lang="en-US" altLang="zh-CN" sz="2400" dirty="0">
              <a:latin typeface="微软雅黑" panose="020B0503020204020204" pitchFamily="34" charset="-122"/>
              <a:ea typeface="微软雅黑" panose="020B0503020204020204" pitchFamily="34" charset="-122"/>
            </a:endParaRPr>
          </a:p>
        </p:txBody>
      </p:sp>
      <p:pic>
        <p:nvPicPr>
          <p:cNvPr id="33"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185170"/>
            <a:ext cx="29337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线形标注 1 3"/>
          <p:cNvSpPr/>
          <p:nvPr/>
        </p:nvSpPr>
        <p:spPr>
          <a:xfrm>
            <a:off x="2051720" y="4293096"/>
            <a:ext cx="1537320" cy="612648"/>
          </a:xfrm>
          <a:prstGeom prst="borderCallout1">
            <a:avLst>
              <a:gd name="adj1" fmla="val 18750"/>
              <a:gd name="adj2" fmla="val -8333"/>
              <a:gd name="adj3" fmla="val -77177"/>
              <a:gd name="adj4" fmla="val 64792"/>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开发者工具</a:t>
            </a:r>
            <a:endParaRPr lang="zh-CN" altLang="en-US" dirty="0">
              <a:latin typeface="微软雅黑" panose="020B0503020204020204" pitchFamily="34" charset="-122"/>
              <a:ea typeface="微软雅黑" panose="020B0503020204020204" pitchFamily="34" charset="-122"/>
            </a:endParaRPr>
          </a:p>
        </p:txBody>
      </p:sp>
      <p:sp>
        <p:nvSpPr>
          <p:cNvPr id="34" name="线形标注 1 33"/>
          <p:cNvSpPr/>
          <p:nvPr/>
        </p:nvSpPr>
        <p:spPr>
          <a:xfrm>
            <a:off x="4287198" y="2276872"/>
            <a:ext cx="3093114" cy="612648"/>
          </a:xfrm>
          <a:prstGeom prst="borderCallout1">
            <a:avLst>
              <a:gd name="adj1" fmla="val 26524"/>
              <a:gd name="adj2" fmla="val -2137"/>
              <a:gd name="adj3" fmla="val 157587"/>
              <a:gd name="adj4" fmla="val -10226"/>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开发</a:t>
            </a:r>
            <a:r>
              <a:rPr lang="zh-CN" altLang="en-US" dirty="0" smtClean="0">
                <a:latin typeface="微软雅黑" panose="020B0503020204020204" pitchFamily="34" charset="-122"/>
                <a:ea typeface="微软雅黑" panose="020B0503020204020204" pitchFamily="34" charset="-122"/>
              </a:rPr>
              <a:t>者</a:t>
            </a:r>
            <a:r>
              <a:rPr lang="en-US" altLang="zh-CN" dirty="0" smtClean="0">
                <a:latin typeface="微软雅黑" panose="020B0503020204020204" pitchFamily="34" charset="-122"/>
                <a:ea typeface="微软雅黑" panose="020B0503020204020204" pitchFamily="34" charset="-122"/>
              </a:rPr>
              <a:t>-firebug</a:t>
            </a:r>
            <a:r>
              <a:rPr lang="zh-CN" altLang="en-US" dirty="0" smtClean="0">
                <a:latin typeface="微软雅黑" panose="020B0503020204020204" pitchFamily="34" charset="-122"/>
                <a:ea typeface="微软雅黑" panose="020B0503020204020204" pitchFamily="34" charset="-122"/>
              </a:rPr>
              <a:t>插件</a:t>
            </a:r>
            <a:endParaRPr lang="zh-CN" altLang="en-US" dirty="0">
              <a:latin typeface="微软雅黑" panose="020B0503020204020204" pitchFamily="34" charset="-122"/>
              <a:ea typeface="微软雅黑" panose="020B0503020204020204" pitchFamily="34" charset="-122"/>
            </a:endParaRPr>
          </a:p>
        </p:txBody>
      </p:sp>
      <p:sp>
        <p:nvSpPr>
          <p:cNvPr id="35" name="线形标注 1 34"/>
          <p:cNvSpPr/>
          <p:nvPr/>
        </p:nvSpPr>
        <p:spPr>
          <a:xfrm>
            <a:off x="5561484" y="4472536"/>
            <a:ext cx="3093114" cy="612648"/>
          </a:xfrm>
          <a:prstGeom prst="borderCallout1">
            <a:avLst>
              <a:gd name="adj1" fmla="val 26524"/>
              <a:gd name="adj2" fmla="val -2137"/>
              <a:gd name="adj3" fmla="val -83396"/>
              <a:gd name="adj4" fmla="val -1453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开发者工具</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1187624" y="5517232"/>
            <a:ext cx="6624736" cy="57606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均可通过</a:t>
            </a:r>
            <a:r>
              <a:rPr lang="en-US" altLang="zh-CN" dirty="0" smtClean="0">
                <a:solidFill>
                  <a:srgbClr val="FF0000"/>
                </a:solidFill>
                <a:latin typeface="微软雅黑" panose="020B0503020204020204" pitchFamily="34" charset="-122"/>
                <a:ea typeface="微软雅黑" panose="020B0503020204020204" pitchFamily="34" charset="-122"/>
              </a:rPr>
              <a:t>F12</a:t>
            </a:r>
            <a:r>
              <a:rPr lang="zh-CN" altLang="en-US" dirty="0" smtClean="0">
                <a:solidFill>
                  <a:srgbClr val="FF0000"/>
                </a:solidFill>
                <a:latin typeface="微软雅黑" panose="020B0503020204020204" pitchFamily="34" charset="-122"/>
                <a:ea typeface="微软雅黑" panose="020B0503020204020204" pitchFamily="34" charset="-122"/>
              </a:rPr>
              <a:t>快捷键</a:t>
            </a:r>
            <a:r>
              <a:rPr lang="zh-CN" altLang="en-US" dirty="0" smtClean="0">
                <a:latin typeface="微软雅黑" panose="020B0503020204020204" pitchFamily="34" charset="-122"/>
                <a:ea typeface="微软雅黑" panose="020B0503020204020204" pitchFamily="34" charset="-122"/>
              </a:rPr>
              <a:t>激活开发者工具</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20932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6568" t="9216" r="4314" b="6078"/>
          <a:stretch/>
        </p:blipFill>
        <p:spPr>
          <a:xfrm>
            <a:off x="161332" y="567844"/>
            <a:ext cx="8983040" cy="5693073"/>
          </a:xfrm>
          <a:prstGeom prst="rect">
            <a:avLst/>
          </a:prstGeom>
        </p:spPr>
      </p:pic>
      <p:sp>
        <p:nvSpPr>
          <p:cNvPr id="2" name="灯片编号占位符 1"/>
          <p:cNvSpPr>
            <a:spLocks noGrp="1"/>
          </p:cNvSpPr>
          <p:nvPr>
            <p:ph type="sldNum" sz="quarter" idx="12"/>
          </p:nvPr>
        </p:nvSpPr>
        <p:spPr/>
        <p:txBody>
          <a:bodyPr/>
          <a:lstStyle/>
          <a:p>
            <a:fld id="{78C2FB6C-06B0-4206-96B5-3ABAC897C455}" type="slidenum">
              <a:rPr lang="zh-CN" altLang="en-US" smtClean="0"/>
              <a:pPr/>
              <a:t>11</a:t>
            </a:fld>
            <a:endParaRPr lang="zh-CN" altLang="en-US"/>
          </a:p>
        </p:txBody>
      </p:sp>
      <p:sp>
        <p:nvSpPr>
          <p:cNvPr id="3" name="TextBox 2"/>
          <p:cNvSpPr txBox="1"/>
          <p:nvPr/>
        </p:nvSpPr>
        <p:spPr>
          <a:xfrm>
            <a:off x="474004" y="44624"/>
            <a:ext cx="6834300"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1.1.2</a:t>
            </a:r>
            <a:r>
              <a:rPr lang="zh-CN" altLang="en-US" sz="2800" b="1" dirty="0">
                <a:latin typeface="微软雅黑" panose="020B0503020204020204" pitchFamily="34" charset="-122"/>
                <a:ea typeface="微软雅黑" panose="020B0503020204020204" pitchFamily="34" charset="-122"/>
              </a:rPr>
              <a:t>、建站</a:t>
            </a:r>
            <a:r>
              <a:rPr lang="zh-CN" altLang="en-US" sz="2800" b="1" dirty="0" smtClean="0">
                <a:latin typeface="微软雅黑" panose="020B0503020204020204" pitchFamily="34" charset="-122"/>
                <a:ea typeface="微软雅黑" panose="020B0503020204020204" pitchFamily="34" charset="-122"/>
              </a:rPr>
              <a:t>步骤</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4" name="Rectangle 3"/>
          <p:cNvSpPr txBox="1">
            <a:spLocks noChangeArrowheads="1"/>
          </p:cNvSpPr>
          <p:nvPr/>
        </p:nvSpPr>
        <p:spPr>
          <a:xfrm>
            <a:off x="3203848" y="1844824"/>
            <a:ext cx="4978896" cy="286402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800" b="1" dirty="0" smtClean="0">
                <a:solidFill>
                  <a:srgbClr val="FF0000"/>
                </a:solidFill>
                <a:latin typeface="微软雅黑" panose="020B0503020204020204" pitchFamily="34" charset="-122"/>
                <a:ea typeface="微软雅黑" panose="020B0503020204020204" pitchFamily="34" charset="-122"/>
              </a:rPr>
              <a:t>网站建构策划 </a:t>
            </a:r>
          </a:p>
          <a:p>
            <a:r>
              <a:rPr lang="zh-CN" altLang="en-US" sz="2800" b="1" dirty="0" smtClean="0">
                <a:solidFill>
                  <a:srgbClr val="FF0000"/>
                </a:solidFill>
                <a:latin typeface="微软雅黑" panose="020B0503020204020204" pitchFamily="34" charset="-122"/>
                <a:ea typeface="微软雅黑" panose="020B0503020204020204" pitchFamily="34" charset="-122"/>
              </a:rPr>
              <a:t>设计准备 </a:t>
            </a:r>
          </a:p>
          <a:p>
            <a:pPr algn="just"/>
            <a:r>
              <a:rPr lang="zh-CN" altLang="en-US" sz="2800" b="1" dirty="0" smtClean="0">
                <a:solidFill>
                  <a:srgbClr val="FF0000"/>
                </a:solidFill>
                <a:latin typeface="微软雅黑" panose="020B0503020204020204" pitchFamily="34" charset="-122"/>
                <a:ea typeface="微软雅黑" panose="020B0503020204020204" pitchFamily="34" charset="-122"/>
              </a:rPr>
              <a:t>设计施工</a:t>
            </a:r>
          </a:p>
          <a:p>
            <a:pPr algn="just"/>
            <a:r>
              <a:rPr lang="zh-CN" altLang="en-US" sz="2800" b="1" dirty="0" smtClean="0">
                <a:solidFill>
                  <a:srgbClr val="FF0000"/>
                </a:solidFill>
                <a:latin typeface="微软雅黑" panose="020B0503020204020204" pitchFamily="34" charset="-122"/>
                <a:ea typeface="微软雅黑" panose="020B0503020204020204" pitchFamily="34" charset="-122"/>
              </a:rPr>
              <a:t>网站的宣传和推广 </a:t>
            </a:r>
          </a:p>
          <a:p>
            <a:pPr algn="just"/>
            <a:r>
              <a:rPr lang="zh-CN" altLang="en-US" sz="2800" b="1" dirty="0" smtClean="0">
                <a:solidFill>
                  <a:srgbClr val="FF0000"/>
                </a:solidFill>
                <a:latin typeface="微软雅黑" panose="020B0503020204020204" pitchFamily="34" charset="-122"/>
                <a:ea typeface="微软雅黑" panose="020B0503020204020204" pitchFamily="34" charset="-122"/>
              </a:rPr>
              <a:t>网站的维护 </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08011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8C2FB6C-06B0-4206-96B5-3ABAC897C455}" type="slidenum">
              <a:rPr lang="zh-CN" altLang="en-US" smtClean="0"/>
              <a:pPr/>
              <a:t>12</a:t>
            </a:fld>
            <a:endParaRPr lang="zh-CN" altLang="en-US"/>
          </a:p>
        </p:txBody>
      </p:sp>
      <p:sp>
        <p:nvSpPr>
          <p:cNvPr id="3" name="TextBox 2"/>
          <p:cNvSpPr txBox="1"/>
          <p:nvPr/>
        </p:nvSpPr>
        <p:spPr>
          <a:xfrm>
            <a:off x="474004" y="44624"/>
            <a:ext cx="5826188" cy="954107"/>
          </a:xfrm>
          <a:prstGeom prst="rect">
            <a:avLst/>
          </a:prstGeom>
          <a:noFill/>
        </p:spPr>
        <p:txBody>
          <a:bodyPr wrap="square" rtlCol="0">
            <a:spAutoFit/>
          </a:bodyPr>
          <a:lstStyle/>
          <a:p>
            <a:r>
              <a:rPr lang="en-US" altLang="zh-CN" sz="2800" b="1" dirty="0" smtClean="0">
                <a:latin typeface="微软雅黑" panose="020B0503020204020204" pitchFamily="34" charset="-122"/>
                <a:ea typeface="微软雅黑" panose="020B0503020204020204" pitchFamily="34" charset="-122"/>
              </a:rPr>
              <a:t>1.1.2</a:t>
            </a:r>
            <a:r>
              <a:rPr lang="zh-CN" altLang="en-US" sz="2800" b="1" dirty="0" smtClean="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建站</a:t>
            </a:r>
            <a:r>
              <a:rPr lang="zh-CN" altLang="en-US" sz="2800" b="1" dirty="0" smtClean="0">
                <a:latin typeface="微软雅黑" panose="020B0503020204020204" pitchFamily="34" charset="-122"/>
                <a:ea typeface="微软雅黑" panose="020B0503020204020204" pitchFamily="34" charset="-122"/>
              </a:rPr>
              <a:t>步骤</a:t>
            </a:r>
            <a:r>
              <a:rPr lang="en-US" altLang="zh-CN" sz="2800" b="1" dirty="0" smtClean="0">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网站建构策划 </a:t>
            </a:r>
          </a:p>
          <a:p>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4" name="矩形 3"/>
          <p:cNvSpPr/>
          <p:nvPr/>
        </p:nvSpPr>
        <p:spPr>
          <a:xfrm>
            <a:off x="1475656" y="908720"/>
            <a:ext cx="7632848" cy="3970318"/>
          </a:xfrm>
          <a:prstGeom prst="rect">
            <a:avLst/>
          </a:prstGeom>
        </p:spPr>
        <p:txBody>
          <a:bodyPr wrap="square">
            <a:spAutoFit/>
          </a:bodyPr>
          <a:lstStyle/>
          <a:p>
            <a:pPr algn="just">
              <a:buFontTx/>
              <a:buChar char="•"/>
            </a:pPr>
            <a:r>
              <a:rPr lang="zh-CN" altLang="en-US" sz="2800" dirty="0">
                <a:latin typeface="微软雅黑" panose="020B0503020204020204" pitchFamily="34" charset="-122"/>
                <a:ea typeface="微软雅黑" panose="020B0503020204020204" pitchFamily="34" charset="-122"/>
              </a:rPr>
              <a:t>明确网站</a:t>
            </a:r>
            <a:r>
              <a:rPr lang="zh-CN" altLang="en-US" sz="2800" b="1" dirty="0">
                <a:solidFill>
                  <a:srgbClr val="FF0000"/>
                </a:solidFill>
                <a:latin typeface="微软雅黑" panose="020B0503020204020204" pitchFamily="34" charset="-122"/>
                <a:ea typeface="微软雅黑" panose="020B0503020204020204" pitchFamily="34" charset="-122"/>
              </a:rPr>
              <a:t>主题</a:t>
            </a:r>
            <a:r>
              <a:rPr lang="en-US" altLang="zh-CN" sz="2800" dirty="0" smtClean="0">
                <a:latin typeface="微软雅黑" panose="020B0503020204020204" pitchFamily="34" charset="-122"/>
                <a:ea typeface="微软雅黑" panose="020B0503020204020204" pitchFamily="34" charset="-122"/>
              </a:rPr>
              <a:t>: </a:t>
            </a:r>
            <a:r>
              <a:rPr lang="zh-CN" altLang="en-US" sz="2800" dirty="0" smtClean="0">
                <a:latin typeface="微软雅黑" panose="020B0503020204020204" pitchFamily="34" charset="-122"/>
                <a:ea typeface="微软雅黑" panose="020B0503020204020204" pitchFamily="34" charset="-122"/>
              </a:rPr>
              <a:t>门户类、公司类、专业类</a:t>
            </a:r>
            <a:endParaRPr lang="en-US" altLang="zh-CN" sz="2800" dirty="0" smtClean="0">
              <a:latin typeface="微软雅黑" panose="020B0503020204020204" pitchFamily="34" charset="-122"/>
              <a:ea typeface="微软雅黑" panose="020B0503020204020204" pitchFamily="34" charset="-122"/>
            </a:endParaRPr>
          </a:p>
          <a:p>
            <a:pPr algn="just">
              <a:buFontTx/>
              <a:buChar char="•"/>
            </a:pPr>
            <a:endParaRPr lang="zh-CN" altLang="en-US" sz="2800" dirty="0">
              <a:latin typeface="微软雅黑" panose="020B0503020204020204" pitchFamily="34" charset="-122"/>
              <a:ea typeface="微软雅黑" panose="020B0503020204020204" pitchFamily="34" charset="-122"/>
            </a:endParaRPr>
          </a:p>
          <a:p>
            <a:pPr algn="just">
              <a:buFontTx/>
              <a:buChar char="•"/>
            </a:pPr>
            <a:r>
              <a:rPr lang="zh-CN" altLang="en-US" sz="2800" dirty="0">
                <a:latin typeface="微软雅黑" panose="020B0503020204020204" pitchFamily="34" charset="-122"/>
                <a:ea typeface="微软雅黑" panose="020B0503020204020204" pitchFamily="34" charset="-122"/>
              </a:rPr>
              <a:t>划定网站浏览者</a:t>
            </a:r>
            <a:r>
              <a:rPr lang="zh-CN" altLang="en-US" sz="2800" b="1" dirty="0">
                <a:solidFill>
                  <a:srgbClr val="FF0000"/>
                </a:solidFill>
                <a:latin typeface="微软雅黑" panose="020B0503020204020204" pitchFamily="34" charset="-122"/>
                <a:ea typeface="微软雅黑" panose="020B0503020204020204" pitchFamily="34" charset="-122"/>
              </a:rPr>
              <a:t>群体</a:t>
            </a:r>
            <a:r>
              <a:rPr lang="zh-CN" altLang="en-US" sz="2800" dirty="0" smtClean="0">
                <a:latin typeface="微软雅黑" panose="020B0503020204020204" pitchFamily="34" charset="-122"/>
                <a:ea typeface="微软雅黑" panose="020B0503020204020204" pitchFamily="34" charset="-122"/>
              </a:rPr>
              <a:t>：普通群体、特定群体</a:t>
            </a:r>
            <a:endParaRPr lang="en-US" altLang="zh-CN" sz="2800" dirty="0" smtClean="0">
              <a:latin typeface="微软雅黑" panose="020B0503020204020204" pitchFamily="34" charset="-122"/>
              <a:ea typeface="微软雅黑" panose="020B0503020204020204" pitchFamily="34" charset="-122"/>
            </a:endParaRPr>
          </a:p>
          <a:p>
            <a:pPr algn="just">
              <a:buFontTx/>
              <a:buChar char="•"/>
            </a:pPr>
            <a:endParaRPr lang="zh-CN" altLang="en-US" sz="2800" dirty="0">
              <a:latin typeface="微软雅黑" panose="020B0503020204020204" pitchFamily="34" charset="-122"/>
              <a:ea typeface="微软雅黑" panose="020B0503020204020204" pitchFamily="34" charset="-122"/>
            </a:endParaRPr>
          </a:p>
          <a:p>
            <a:pPr algn="just">
              <a:buFontTx/>
              <a:buChar char="•"/>
            </a:pPr>
            <a:r>
              <a:rPr lang="zh-CN" altLang="en-US" sz="2800" dirty="0" smtClean="0">
                <a:latin typeface="微软雅黑" panose="020B0503020204020204" pitchFamily="34" charset="-122"/>
                <a:ea typeface="微软雅黑" panose="020B0503020204020204" pitchFamily="34" charset="-122"/>
              </a:rPr>
              <a:t>确定</a:t>
            </a:r>
            <a:r>
              <a:rPr lang="zh-CN" altLang="en-US" sz="2800" dirty="0">
                <a:latin typeface="微软雅黑" panose="020B0503020204020204" pitchFamily="34" charset="-122"/>
                <a:ea typeface="微软雅黑" panose="020B0503020204020204" pitchFamily="34" charset="-122"/>
              </a:rPr>
              <a:t>网站的</a:t>
            </a:r>
            <a:r>
              <a:rPr lang="zh-CN" altLang="en-US" sz="2800" b="1" dirty="0">
                <a:solidFill>
                  <a:srgbClr val="FF0000"/>
                </a:solidFill>
                <a:latin typeface="微软雅黑" panose="020B0503020204020204" pitchFamily="34" charset="-122"/>
                <a:ea typeface="微软雅黑" panose="020B0503020204020204" pitchFamily="34" charset="-122"/>
              </a:rPr>
              <a:t>栏目</a:t>
            </a:r>
            <a:r>
              <a:rPr lang="zh-CN" altLang="en-US" sz="2800" dirty="0" smtClean="0">
                <a:latin typeface="微软雅黑" panose="020B0503020204020204" pitchFamily="34" charset="-122"/>
                <a:ea typeface="微软雅黑" panose="020B0503020204020204" pitchFamily="34" charset="-122"/>
              </a:rPr>
              <a:t>：导航栏、首页、一级页面、二级页面、详情页</a:t>
            </a:r>
            <a:endParaRPr lang="en-US" altLang="zh-CN" sz="2800" dirty="0" smtClean="0">
              <a:latin typeface="微软雅黑" panose="020B0503020204020204" pitchFamily="34" charset="-122"/>
              <a:ea typeface="微软雅黑" panose="020B0503020204020204" pitchFamily="34" charset="-122"/>
            </a:endParaRPr>
          </a:p>
          <a:p>
            <a:pPr algn="just">
              <a:buFontTx/>
              <a:buChar char="•"/>
            </a:pPr>
            <a:endParaRPr lang="en-US" altLang="zh-CN" sz="2800" dirty="0" smtClean="0">
              <a:latin typeface="微软雅黑" panose="020B0503020204020204" pitchFamily="34" charset="-122"/>
              <a:ea typeface="微软雅黑" panose="020B0503020204020204" pitchFamily="34" charset="-122"/>
            </a:endParaRPr>
          </a:p>
          <a:p>
            <a:pPr algn="just">
              <a:buFontTx/>
              <a:buChar char="•"/>
            </a:pPr>
            <a:r>
              <a:rPr lang="zh-CN" altLang="en-US" sz="2800" dirty="0">
                <a:latin typeface="微软雅黑" panose="020B0503020204020204" pitchFamily="34" charset="-122"/>
                <a:ea typeface="微软雅黑" panose="020B0503020204020204" pitchFamily="34" charset="-122"/>
              </a:rPr>
              <a:t>网站的</a:t>
            </a:r>
            <a:r>
              <a:rPr lang="en-US" altLang="zh-CN" sz="2800" dirty="0">
                <a:latin typeface="微软雅黑" panose="020B0503020204020204" pitchFamily="34" charset="-122"/>
                <a:ea typeface="微软雅黑" panose="020B0503020204020204" pitchFamily="34" charset="-122"/>
              </a:rPr>
              <a:t>UI</a:t>
            </a:r>
            <a:r>
              <a:rPr lang="zh-CN" altLang="en-US" sz="2800" b="1" dirty="0" smtClean="0">
                <a:solidFill>
                  <a:srgbClr val="FF0000"/>
                </a:solidFill>
                <a:latin typeface="微软雅黑" panose="020B0503020204020204" pitchFamily="34" charset="-122"/>
                <a:ea typeface="微软雅黑" panose="020B0503020204020204" pitchFamily="34" charset="-122"/>
              </a:rPr>
              <a:t>设计</a:t>
            </a:r>
            <a:r>
              <a:rPr lang="zh-CN" altLang="en-US" sz="2800" dirty="0" smtClean="0">
                <a:latin typeface="微软雅黑" panose="020B0503020204020204" pitchFamily="34" charset="-122"/>
                <a:ea typeface="微软雅黑" panose="020B0503020204020204" pitchFamily="34" charset="-122"/>
              </a:rPr>
              <a:t>：设计风格、扁平化、色彩搭配、字体、页面大小等</a:t>
            </a:r>
            <a:endParaRPr lang="zh-CN" altLang="en-US" sz="2800" dirty="0">
              <a:latin typeface="微软雅黑" panose="020B0503020204020204" pitchFamily="34" charset="-122"/>
              <a:ea typeface="微软雅黑" panose="020B0503020204020204" pitchFamily="34" charset="-122"/>
            </a:endParaRPr>
          </a:p>
        </p:txBody>
      </p:sp>
      <p:sp>
        <p:nvSpPr>
          <p:cNvPr id="5" name="TextBox 4"/>
          <p:cNvSpPr txBox="1"/>
          <p:nvPr/>
        </p:nvSpPr>
        <p:spPr>
          <a:xfrm>
            <a:off x="1126832" y="5868561"/>
            <a:ext cx="7981672" cy="58477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需求分析、时间节点、反复沟通、明确需求</a:t>
            </a:r>
            <a:endParaRPr lang="zh-CN" altLang="en-US" sz="3200"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683568" y="692696"/>
            <a:ext cx="0" cy="5184576"/>
          </a:xfrm>
          <a:prstGeom prst="line">
            <a:avLst/>
          </a:prstGeom>
          <a:ln w="38100">
            <a:solidFill>
              <a:schemeClr val="bg1">
                <a:lumMod val="85000"/>
              </a:schemeClr>
            </a:solidFill>
            <a:headEnd type="oval" w="med" len="med"/>
            <a:tailEnd type="triangle" w="med" len="med"/>
          </a:ln>
        </p:spPr>
        <p:style>
          <a:lnRef idx="1">
            <a:schemeClr val="accent3"/>
          </a:lnRef>
          <a:fillRef idx="0">
            <a:schemeClr val="accent3"/>
          </a:fillRef>
          <a:effectRef idx="0">
            <a:schemeClr val="accent3"/>
          </a:effectRef>
          <a:fontRef idx="minor">
            <a:schemeClr val="tx1"/>
          </a:fontRef>
        </p:style>
      </p:cxnSp>
      <p:sp>
        <p:nvSpPr>
          <p:cNvPr id="7" name="圆角矩形 6"/>
          <p:cNvSpPr/>
          <p:nvPr/>
        </p:nvSpPr>
        <p:spPr>
          <a:xfrm>
            <a:off x="107107" y="980728"/>
            <a:ext cx="1152525" cy="4318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策划</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8" name="圆角矩形 7"/>
          <p:cNvSpPr/>
          <p:nvPr/>
        </p:nvSpPr>
        <p:spPr>
          <a:xfrm>
            <a:off x="78532" y="1844824"/>
            <a:ext cx="1152525" cy="431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准备</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9" name="圆角矩形 8"/>
          <p:cNvSpPr/>
          <p:nvPr/>
        </p:nvSpPr>
        <p:spPr>
          <a:xfrm>
            <a:off x="107107" y="2780928"/>
            <a:ext cx="1152525" cy="433388"/>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施工</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10" name="圆角矩形 9"/>
          <p:cNvSpPr/>
          <p:nvPr/>
        </p:nvSpPr>
        <p:spPr>
          <a:xfrm>
            <a:off x="78532" y="3789040"/>
            <a:ext cx="1152525" cy="431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推广</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11" name="圆角矩形 10"/>
          <p:cNvSpPr/>
          <p:nvPr/>
        </p:nvSpPr>
        <p:spPr>
          <a:xfrm>
            <a:off x="107504" y="4797152"/>
            <a:ext cx="1152525" cy="431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a:solidFill>
                  <a:srgbClr val="C00000"/>
                </a:solidFill>
                <a:latin typeface="黑体" panose="02010609060101010101" pitchFamily="49" charset="-122"/>
                <a:ea typeface="黑体" panose="02010609060101010101" pitchFamily="49" charset="-122"/>
              </a:rPr>
              <a:t>维护</a:t>
            </a:r>
          </a:p>
        </p:txBody>
      </p:sp>
    </p:spTree>
    <p:extLst>
      <p:ext uri="{BB962C8B-B14F-4D97-AF65-F5344CB8AC3E}">
        <p14:creationId xmlns:p14="http://schemas.microsoft.com/office/powerpoint/2010/main" val="39819878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8C2FB6C-06B0-4206-96B5-3ABAC897C455}" type="slidenum">
              <a:rPr lang="zh-CN" altLang="en-US" smtClean="0"/>
              <a:pPr/>
              <a:t>13</a:t>
            </a:fld>
            <a:endParaRPr lang="zh-CN" altLang="en-US"/>
          </a:p>
        </p:txBody>
      </p:sp>
      <p:sp>
        <p:nvSpPr>
          <p:cNvPr id="3" name="矩形 2"/>
          <p:cNvSpPr/>
          <p:nvPr/>
        </p:nvSpPr>
        <p:spPr>
          <a:xfrm>
            <a:off x="1403648" y="620688"/>
            <a:ext cx="7704856" cy="5109091"/>
          </a:xfrm>
          <a:prstGeom prst="rect">
            <a:avLst/>
          </a:prstGeom>
        </p:spPr>
        <p:txBody>
          <a:bodyPr wrap="square">
            <a:spAutoFit/>
          </a:bodyPr>
          <a:lstStyle/>
          <a:p>
            <a:pPr algn="just">
              <a:buFontTx/>
              <a:buChar char="•"/>
            </a:pPr>
            <a:endParaRPr lang="zh-CN" altLang="en-US" dirty="0">
              <a:latin typeface="微软雅黑" panose="020B0503020204020204" pitchFamily="34" charset="-122"/>
              <a:ea typeface="微软雅黑" panose="020B0503020204020204" pitchFamily="34" charset="-122"/>
            </a:endParaRPr>
          </a:p>
          <a:p>
            <a:pPr indent="-285750" algn="just">
              <a:buFontTx/>
              <a:buChar char="•"/>
            </a:pPr>
            <a:r>
              <a:rPr lang="zh-CN" altLang="en-US" sz="2800" dirty="0">
                <a:latin typeface="微软雅黑" panose="020B0503020204020204" pitchFamily="34" charset="-122"/>
                <a:ea typeface="微软雅黑" panose="020B0503020204020204" pitchFamily="34" charset="-122"/>
              </a:rPr>
              <a:t>描绘网站链接结构图（逻辑结构</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algn="just"/>
            <a:r>
              <a:rPr lang="en-US" altLang="zh-CN" sz="2800" dirty="0">
                <a:solidFill>
                  <a:schemeClr val="bg1">
                    <a:lumMod val="65000"/>
                  </a:schemeClr>
                </a:solidFill>
                <a:latin typeface="微软雅黑" panose="020B0503020204020204" pitchFamily="34" charset="-122"/>
                <a:ea typeface="微软雅黑" panose="020B0503020204020204" pitchFamily="34" charset="-122"/>
              </a:rPr>
              <a:t> </a:t>
            </a:r>
            <a:r>
              <a:rPr lang="en-US" altLang="zh-CN" sz="2800" dirty="0" smtClean="0">
                <a:solidFill>
                  <a:schemeClr val="bg1">
                    <a:lumMod val="65000"/>
                  </a:schemeClr>
                </a:solidFill>
                <a:latin typeface="微软雅黑" panose="020B0503020204020204" pitchFamily="34" charset="-122"/>
                <a:ea typeface="微软雅黑" panose="020B0503020204020204" pitchFamily="34" charset="-122"/>
              </a:rPr>
              <a:t>  </a:t>
            </a:r>
            <a:r>
              <a:rPr lang="zh-CN" altLang="en-US" sz="2800" dirty="0" smtClean="0">
                <a:solidFill>
                  <a:schemeClr val="bg1">
                    <a:lumMod val="65000"/>
                  </a:schemeClr>
                </a:solidFill>
                <a:latin typeface="微软雅黑" panose="020B0503020204020204" pitchFamily="34" charset="-122"/>
                <a:ea typeface="微软雅黑" panose="020B0503020204020204" pitchFamily="34" charset="-122"/>
              </a:rPr>
              <a:t>栏目、页面之间的链接、导航关系：目的是</a:t>
            </a:r>
            <a:r>
              <a:rPr lang="zh-CN" altLang="en-US" sz="2800" b="1" dirty="0" smtClean="0">
                <a:solidFill>
                  <a:srgbClr val="FF0000"/>
                </a:solidFill>
                <a:latin typeface="微软雅黑" panose="020B0503020204020204" pitchFamily="34" charset="-122"/>
                <a:ea typeface="微软雅黑" panose="020B0503020204020204" pitchFamily="34" charset="-122"/>
              </a:rPr>
              <a:t>方便浏览者的阅读</a:t>
            </a:r>
            <a:r>
              <a:rPr lang="zh-CN" altLang="en-US" sz="2800" dirty="0" smtClean="0">
                <a:solidFill>
                  <a:srgbClr val="FF0000"/>
                </a:solidFill>
                <a:latin typeface="微软雅黑" panose="020B0503020204020204" pitchFamily="34" charset="-122"/>
                <a:ea typeface="微软雅黑" panose="020B0503020204020204" pitchFamily="34" charset="-122"/>
              </a:rPr>
              <a:t>。</a:t>
            </a:r>
            <a:endParaRPr lang="en-US" altLang="zh-CN" sz="2800" dirty="0" smtClean="0">
              <a:solidFill>
                <a:srgbClr val="FF0000"/>
              </a:solidFill>
              <a:latin typeface="微软雅黑" panose="020B0503020204020204" pitchFamily="34" charset="-122"/>
              <a:ea typeface="微软雅黑" panose="020B0503020204020204" pitchFamily="34" charset="-122"/>
            </a:endParaRPr>
          </a:p>
          <a:p>
            <a:pPr algn="just"/>
            <a:endParaRPr lang="zh-CN" altLang="en-US" sz="2800" dirty="0">
              <a:solidFill>
                <a:schemeClr val="bg1">
                  <a:lumMod val="65000"/>
                </a:schemeClr>
              </a:solidFill>
              <a:latin typeface="微软雅黑" panose="020B0503020204020204" pitchFamily="34" charset="-122"/>
              <a:ea typeface="微软雅黑" panose="020B0503020204020204" pitchFamily="34" charset="-122"/>
            </a:endParaRPr>
          </a:p>
          <a:p>
            <a:pPr indent="-285750" algn="just">
              <a:buFontTx/>
              <a:buChar char="•"/>
            </a:pPr>
            <a:r>
              <a:rPr lang="zh-CN" altLang="en-US" sz="2800" dirty="0">
                <a:latin typeface="微软雅黑" panose="020B0503020204020204" pitchFamily="34" charset="-122"/>
                <a:ea typeface="微软雅黑" panose="020B0503020204020204" pitchFamily="34" charset="-122"/>
              </a:rPr>
              <a:t>描绘网站文件目录（物理结构</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algn="just"/>
            <a:r>
              <a:rPr lang="zh-CN" altLang="en-US" sz="2800" dirty="0" smtClean="0">
                <a:solidFill>
                  <a:schemeClr val="bg1">
                    <a:lumMod val="65000"/>
                  </a:schemeClr>
                </a:solidFill>
                <a:latin typeface="微软雅黑" panose="020B0503020204020204" pitchFamily="34" charset="-122"/>
                <a:ea typeface="微软雅黑" panose="020B0503020204020204" pitchFamily="34" charset="-122"/>
              </a:rPr>
              <a:t>   服务器上目录存放结构：原则是</a:t>
            </a:r>
            <a:r>
              <a:rPr lang="zh-CN" altLang="en-US" sz="2800" b="1" dirty="0" smtClean="0">
                <a:solidFill>
                  <a:srgbClr val="FF0000"/>
                </a:solidFill>
                <a:latin typeface="微软雅黑" panose="020B0503020204020204" pitchFamily="34" charset="-122"/>
                <a:ea typeface="微软雅黑" panose="020B0503020204020204" pitchFamily="34" charset="-122"/>
              </a:rPr>
              <a:t>方便网站的管理和维护</a:t>
            </a:r>
            <a:r>
              <a:rPr lang="zh-CN" altLang="en-US" sz="2800" dirty="0" smtClean="0">
                <a:solidFill>
                  <a:schemeClr val="bg1">
                    <a:lumMod val="65000"/>
                  </a:schemeClr>
                </a:solidFill>
                <a:latin typeface="微软雅黑" panose="020B0503020204020204" pitchFamily="34" charset="-122"/>
                <a:ea typeface="微软雅黑" panose="020B0503020204020204" pitchFamily="34" charset="-122"/>
              </a:rPr>
              <a:t>。  根目录、子目录（层次不宜太深）、专用目录（</a:t>
            </a:r>
            <a:r>
              <a:rPr lang="en-US" altLang="zh-CN" sz="2800" dirty="0" smtClean="0">
                <a:solidFill>
                  <a:schemeClr val="bg1">
                    <a:lumMod val="65000"/>
                  </a:schemeClr>
                </a:solidFill>
                <a:latin typeface="微软雅黑" panose="020B0503020204020204" pitchFamily="34" charset="-122"/>
                <a:ea typeface="微软雅黑" panose="020B0503020204020204" pitchFamily="34" charset="-122"/>
              </a:rPr>
              <a:t>images</a:t>
            </a:r>
            <a:r>
              <a:rPr lang="zh-CN" altLang="en-US" sz="2800" dirty="0" smtClean="0">
                <a:solidFill>
                  <a:schemeClr val="bg1">
                    <a:lumMod val="65000"/>
                  </a:schemeClr>
                </a:solidFill>
                <a:latin typeface="微软雅黑" panose="020B0503020204020204" pitchFamily="34" charset="-122"/>
                <a:ea typeface="微软雅黑" panose="020B0503020204020204" pitchFamily="34" charset="-122"/>
              </a:rPr>
              <a:t>、</a:t>
            </a:r>
            <a:r>
              <a:rPr lang="en-US" altLang="zh-CN" sz="2800" dirty="0" err="1" smtClean="0">
                <a:solidFill>
                  <a:schemeClr val="bg1">
                    <a:lumMod val="65000"/>
                  </a:schemeClr>
                </a:solidFill>
                <a:latin typeface="微软雅黑" panose="020B0503020204020204" pitchFamily="34" charset="-122"/>
                <a:ea typeface="微软雅黑" panose="020B0503020204020204" pitchFamily="34" charset="-122"/>
              </a:rPr>
              <a:t>css</a:t>
            </a:r>
            <a:r>
              <a:rPr lang="zh-CN" altLang="en-US" sz="2800" dirty="0" smtClean="0">
                <a:solidFill>
                  <a:schemeClr val="bg1">
                    <a:lumMod val="65000"/>
                  </a:schemeClr>
                </a:solidFill>
                <a:latin typeface="微软雅黑" panose="020B0503020204020204" pitchFamily="34" charset="-122"/>
                <a:ea typeface="微软雅黑" panose="020B0503020204020204" pitchFamily="34" charset="-122"/>
              </a:rPr>
              <a:t>等）</a:t>
            </a:r>
            <a:endParaRPr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algn="just"/>
            <a:endParaRPr lang="zh-CN" altLang="en-US" sz="2800" dirty="0">
              <a:solidFill>
                <a:schemeClr val="bg1">
                  <a:lumMod val="65000"/>
                </a:schemeClr>
              </a:solidFill>
              <a:latin typeface="微软雅黑" panose="020B0503020204020204" pitchFamily="34" charset="-122"/>
              <a:ea typeface="微软雅黑" panose="020B0503020204020204" pitchFamily="34" charset="-122"/>
            </a:endParaRPr>
          </a:p>
          <a:p>
            <a:pPr indent="-285750" algn="just">
              <a:buFontTx/>
              <a:buChar char="•"/>
            </a:pPr>
            <a:r>
              <a:rPr lang="zh-CN" altLang="en-US" sz="2800" dirty="0">
                <a:latin typeface="微软雅黑" panose="020B0503020204020204" pitchFamily="34" charset="-122"/>
                <a:ea typeface="微软雅黑" panose="020B0503020204020204" pitchFamily="34" charset="-122"/>
              </a:rPr>
              <a:t>搜集网站</a:t>
            </a:r>
            <a:r>
              <a:rPr lang="zh-CN" altLang="en-US" sz="2800" dirty="0" smtClean="0">
                <a:latin typeface="微软雅黑" panose="020B0503020204020204" pitchFamily="34" charset="-122"/>
                <a:ea typeface="微软雅黑" panose="020B0503020204020204" pitchFamily="34" charset="-122"/>
              </a:rPr>
              <a:t>资源：</a:t>
            </a:r>
            <a:endParaRPr lang="en-US" altLang="zh-CN" sz="2800" dirty="0" smtClean="0">
              <a:latin typeface="微软雅黑" panose="020B0503020204020204" pitchFamily="34" charset="-122"/>
              <a:ea typeface="微软雅黑" panose="020B0503020204020204" pitchFamily="34" charset="-122"/>
            </a:endParaRPr>
          </a:p>
          <a:p>
            <a:pPr algn="just"/>
            <a:r>
              <a:rPr lang="zh-CN" altLang="en-US" sz="2800" dirty="0" smtClean="0">
                <a:latin typeface="微软雅黑" panose="020B0503020204020204" pitchFamily="34" charset="-122"/>
                <a:ea typeface="微软雅黑" panose="020B0503020204020204" pitchFamily="34" charset="-122"/>
              </a:rPr>
              <a:t>   </a:t>
            </a:r>
            <a:r>
              <a:rPr lang="zh-CN" altLang="en-US" sz="2800" dirty="0" smtClean="0">
                <a:solidFill>
                  <a:schemeClr val="bg1">
                    <a:lumMod val="65000"/>
                  </a:schemeClr>
                </a:solidFill>
                <a:latin typeface="微软雅黑" panose="020B0503020204020204" pitchFamily="34" charset="-122"/>
                <a:ea typeface="微软雅黑" panose="020B0503020204020204" pitchFamily="34" charset="-122"/>
              </a:rPr>
              <a:t>服务器、存储空间、带宽、</a:t>
            </a:r>
            <a:r>
              <a:rPr lang="en-US" altLang="zh-CN" sz="2800" dirty="0" smtClean="0">
                <a:solidFill>
                  <a:schemeClr val="bg1">
                    <a:lumMod val="65000"/>
                  </a:schemeClr>
                </a:solidFill>
                <a:latin typeface="微软雅黑" panose="020B0503020204020204" pitchFamily="34" charset="-122"/>
                <a:ea typeface="微软雅黑" panose="020B0503020204020204" pitchFamily="34" charset="-122"/>
              </a:rPr>
              <a:t>IP</a:t>
            </a:r>
            <a:r>
              <a:rPr lang="zh-CN" altLang="en-US" sz="2800" dirty="0" smtClean="0">
                <a:solidFill>
                  <a:schemeClr val="bg1">
                    <a:lumMod val="65000"/>
                  </a:schemeClr>
                </a:solidFill>
                <a:latin typeface="微软雅黑" panose="020B0503020204020204" pitchFamily="34" charset="-122"/>
                <a:ea typeface="微软雅黑" panose="020B0503020204020204" pitchFamily="34" charset="-122"/>
              </a:rPr>
              <a:t>地址</a:t>
            </a:r>
            <a:endParaRPr lang="zh-CN" altLang="en-US" sz="2800" dirty="0">
              <a:latin typeface="微软雅黑" panose="020B0503020204020204" pitchFamily="34" charset="-122"/>
              <a:ea typeface="微软雅黑" panose="020B0503020204020204" pitchFamily="34" charset="-122"/>
            </a:endParaRPr>
          </a:p>
        </p:txBody>
      </p:sp>
      <p:sp>
        <p:nvSpPr>
          <p:cNvPr id="4" name="TextBox 3"/>
          <p:cNvSpPr txBox="1"/>
          <p:nvPr/>
        </p:nvSpPr>
        <p:spPr>
          <a:xfrm>
            <a:off x="474004" y="44624"/>
            <a:ext cx="5826188" cy="954107"/>
          </a:xfrm>
          <a:prstGeom prst="rect">
            <a:avLst/>
          </a:prstGeom>
          <a:noFill/>
        </p:spPr>
        <p:txBody>
          <a:bodyPr wrap="square" rtlCol="0">
            <a:spAutoFit/>
          </a:bodyPr>
          <a:lstStyle/>
          <a:p>
            <a:r>
              <a:rPr lang="en-US" altLang="zh-CN" sz="2800" b="1" dirty="0" smtClean="0">
                <a:latin typeface="微软雅黑" panose="020B0503020204020204" pitchFamily="34" charset="-122"/>
                <a:ea typeface="微软雅黑" panose="020B0503020204020204" pitchFamily="34" charset="-122"/>
              </a:rPr>
              <a:t>1.1.2</a:t>
            </a:r>
            <a:r>
              <a:rPr lang="zh-CN" altLang="en-US" sz="2800" b="1" dirty="0" smtClean="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建站</a:t>
            </a:r>
            <a:r>
              <a:rPr lang="zh-CN" altLang="en-US" sz="2800" b="1" dirty="0" smtClean="0">
                <a:latin typeface="微软雅黑" panose="020B0503020204020204" pitchFamily="34" charset="-122"/>
                <a:ea typeface="微软雅黑" panose="020B0503020204020204" pitchFamily="34" charset="-122"/>
              </a:rPr>
              <a:t>步骤</a:t>
            </a:r>
            <a:r>
              <a:rPr lang="en-US" altLang="zh-CN" sz="2800" b="1" dirty="0" smtClean="0">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网站建构策划 </a:t>
            </a:r>
          </a:p>
          <a:p>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68664" y="5949280"/>
            <a:ext cx="8839840" cy="5232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2800" dirty="0" smtClean="0">
                <a:latin typeface="微软雅黑" panose="020B0503020204020204" pitchFamily="34" charset="-122"/>
                <a:ea typeface="微软雅黑" panose="020B0503020204020204" pitchFamily="34" charset="-122"/>
              </a:rPr>
              <a:t>项目经理、美工设计、网页设计、程序设计、文档</a:t>
            </a:r>
            <a:endParaRPr lang="zh-CN" altLang="en-US" sz="2800"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683568" y="692696"/>
            <a:ext cx="0" cy="5184576"/>
          </a:xfrm>
          <a:prstGeom prst="line">
            <a:avLst/>
          </a:prstGeom>
          <a:ln w="38100">
            <a:solidFill>
              <a:schemeClr val="bg1">
                <a:lumMod val="85000"/>
              </a:schemeClr>
            </a:solidFill>
            <a:headEnd type="oval" w="med" len="med"/>
            <a:tailEnd type="triangle" w="med" len="med"/>
          </a:ln>
        </p:spPr>
        <p:style>
          <a:lnRef idx="1">
            <a:schemeClr val="accent3"/>
          </a:lnRef>
          <a:fillRef idx="0">
            <a:schemeClr val="accent3"/>
          </a:fillRef>
          <a:effectRef idx="0">
            <a:schemeClr val="accent3"/>
          </a:effectRef>
          <a:fontRef idx="minor">
            <a:schemeClr val="tx1"/>
          </a:fontRef>
        </p:style>
      </p:cxnSp>
      <p:sp>
        <p:nvSpPr>
          <p:cNvPr id="7" name="圆角矩形 6"/>
          <p:cNvSpPr/>
          <p:nvPr/>
        </p:nvSpPr>
        <p:spPr>
          <a:xfrm>
            <a:off x="107107" y="980728"/>
            <a:ext cx="1152525" cy="4318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策划</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8" name="圆角矩形 7"/>
          <p:cNvSpPr/>
          <p:nvPr/>
        </p:nvSpPr>
        <p:spPr>
          <a:xfrm>
            <a:off x="78532" y="1844824"/>
            <a:ext cx="1152525" cy="431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准备</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9" name="圆角矩形 8"/>
          <p:cNvSpPr/>
          <p:nvPr/>
        </p:nvSpPr>
        <p:spPr>
          <a:xfrm>
            <a:off x="107107" y="2780928"/>
            <a:ext cx="1152525" cy="433388"/>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施工</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10" name="圆角矩形 9"/>
          <p:cNvSpPr/>
          <p:nvPr/>
        </p:nvSpPr>
        <p:spPr>
          <a:xfrm>
            <a:off x="78532" y="3789040"/>
            <a:ext cx="1152525" cy="431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推广</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11" name="圆角矩形 10"/>
          <p:cNvSpPr/>
          <p:nvPr/>
        </p:nvSpPr>
        <p:spPr>
          <a:xfrm>
            <a:off x="107504" y="4797152"/>
            <a:ext cx="1152525" cy="431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a:solidFill>
                  <a:srgbClr val="C00000"/>
                </a:solidFill>
                <a:latin typeface="黑体" panose="02010609060101010101" pitchFamily="49" charset="-122"/>
                <a:ea typeface="黑体" panose="02010609060101010101" pitchFamily="49" charset="-122"/>
              </a:rPr>
              <a:t>维护</a:t>
            </a:r>
          </a:p>
        </p:txBody>
      </p:sp>
    </p:spTree>
    <p:extLst>
      <p:ext uri="{BB962C8B-B14F-4D97-AF65-F5344CB8AC3E}">
        <p14:creationId xmlns:p14="http://schemas.microsoft.com/office/powerpoint/2010/main" val="12687128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8C2FB6C-06B0-4206-96B5-3ABAC897C455}" type="slidenum">
              <a:rPr lang="zh-CN" altLang="en-US" smtClean="0"/>
              <a:pPr/>
              <a:t>14</a:t>
            </a:fld>
            <a:endParaRPr lang="zh-CN" altLang="en-US"/>
          </a:p>
        </p:txBody>
      </p:sp>
      <p:sp>
        <p:nvSpPr>
          <p:cNvPr id="3" name="Rectangle 2"/>
          <p:cNvSpPr txBox="1">
            <a:spLocks noChangeArrowheads="1"/>
          </p:cNvSpPr>
          <p:nvPr/>
        </p:nvSpPr>
        <p:spPr>
          <a:xfrm>
            <a:off x="1454968" y="1052736"/>
            <a:ext cx="8229600" cy="38401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zh-CN" altLang="en-US" sz="2800" dirty="0" smtClean="0">
                <a:latin typeface="微软雅黑" panose="020B0503020204020204" pitchFamily="34" charset="-122"/>
                <a:ea typeface="微软雅黑" panose="020B0503020204020204" pitchFamily="34" charset="-122"/>
              </a:rPr>
              <a:t>申请网络空间、域名：</a:t>
            </a:r>
            <a:endParaRPr lang="en-US" altLang="zh-CN" sz="2800" dirty="0" smtClean="0">
              <a:latin typeface="微软雅黑" panose="020B0503020204020204" pitchFamily="34" charset="-122"/>
              <a:ea typeface="微软雅黑" panose="020B0503020204020204" pitchFamily="34" charset="-122"/>
            </a:endParaRPr>
          </a:p>
          <a:p>
            <a:pPr marL="0" indent="0" algn="just">
              <a:buNone/>
            </a:pPr>
            <a:r>
              <a:rPr lang="zh-CN" altLang="en-US" sz="2800" dirty="0" smtClean="0">
                <a:solidFill>
                  <a:schemeClr val="bg1">
                    <a:lumMod val="65000"/>
                  </a:schemeClr>
                </a:solidFill>
                <a:latin typeface="微软雅黑" panose="020B0503020204020204" pitchFamily="34" charset="-122"/>
                <a:ea typeface="微软雅黑" panose="020B0503020204020204" pitchFamily="34" charset="-122"/>
              </a:rPr>
              <a:t>    主机托管、租用云空间</a:t>
            </a:r>
            <a:endParaRPr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algn="just"/>
            <a:endParaRPr lang="zh-CN" altLang="en-US" sz="2800" dirty="0" smtClean="0">
              <a:latin typeface="微软雅黑" panose="020B0503020204020204" pitchFamily="34" charset="-122"/>
              <a:ea typeface="微软雅黑" panose="020B0503020204020204" pitchFamily="34" charset="-122"/>
            </a:endParaRPr>
          </a:p>
          <a:p>
            <a:pPr algn="just">
              <a:buFontTx/>
              <a:buChar char="•"/>
            </a:pPr>
            <a:r>
              <a:rPr lang="zh-CN" altLang="en-US" sz="2800" dirty="0" smtClean="0">
                <a:latin typeface="微软雅黑" panose="020B0503020204020204" pitchFamily="34" charset="-122"/>
                <a:ea typeface="微软雅黑" panose="020B0503020204020204" pitchFamily="34" charset="-122"/>
              </a:rPr>
              <a:t>描绘网页平面视觉效果：</a:t>
            </a:r>
            <a:endParaRPr lang="en-US" altLang="zh-CN" sz="2800" dirty="0" smtClean="0">
              <a:latin typeface="微软雅黑" panose="020B0503020204020204" pitchFamily="34" charset="-122"/>
              <a:ea typeface="微软雅黑" panose="020B0503020204020204" pitchFamily="34" charset="-122"/>
            </a:endParaRPr>
          </a:p>
          <a:p>
            <a:pPr marL="0" indent="0" algn="just">
              <a:buNone/>
            </a:pPr>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a:t>
            </a:r>
            <a:r>
              <a:rPr lang="en-US" altLang="zh-CN" sz="2800" dirty="0" smtClean="0">
                <a:solidFill>
                  <a:schemeClr val="bg1">
                    <a:lumMod val="65000"/>
                  </a:schemeClr>
                </a:solidFill>
                <a:latin typeface="微软雅黑" panose="020B0503020204020204" pitchFamily="34" charset="-122"/>
                <a:ea typeface="微软雅黑" panose="020B0503020204020204" pitchFamily="34" charset="-122"/>
              </a:rPr>
              <a:t>Photoshop</a:t>
            </a:r>
            <a:r>
              <a:rPr lang="zh-CN" altLang="en-US" sz="2800" dirty="0" smtClean="0">
                <a:solidFill>
                  <a:schemeClr val="bg1">
                    <a:lumMod val="65000"/>
                  </a:schemeClr>
                </a:solidFill>
                <a:latin typeface="微软雅黑" panose="020B0503020204020204" pitchFamily="34" charset="-122"/>
                <a:ea typeface="微软雅黑" panose="020B0503020204020204" pitchFamily="34" charset="-122"/>
              </a:rPr>
              <a:t>出效果图、确定风格、反复确认</a:t>
            </a:r>
            <a:endParaRPr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marL="0" indent="0" algn="just">
              <a:buNone/>
            </a:pPr>
            <a:endParaRPr lang="zh-CN" altLang="en-US" sz="2800" dirty="0" smtClean="0">
              <a:latin typeface="微软雅黑" panose="020B0503020204020204" pitchFamily="34" charset="-122"/>
              <a:ea typeface="微软雅黑" panose="020B0503020204020204" pitchFamily="34" charset="-122"/>
            </a:endParaRPr>
          </a:p>
          <a:p>
            <a:pPr algn="just">
              <a:buFontTx/>
              <a:buChar char="•"/>
            </a:pPr>
            <a:r>
              <a:rPr lang="zh-CN" altLang="en-US" sz="2800" dirty="0">
                <a:latin typeface="微软雅黑" panose="020B0503020204020204" pitchFamily="34" charset="-122"/>
                <a:ea typeface="微软雅黑" panose="020B0503020204020204" pitchFamily="34" charset="-122"/>
              </a:rPr>
              <a:t>项目组</a:t>
            </a:r>
            <a:r>
              <a:rPr lang="zh-CN" altLang="en-US" sz="2800" dirty="0" smtClean="0">
                <a:latin typeface="微软雅黑" panose="020B0503020204020204" pitchFamily="34" charset="-122"/>
                <a:ea typeface="微软雅黑" panose="020B0503020204020204" pitchFamily="34" charset="-122"/>
              </a:rPr>
              <a:t>分工，分配设计工作，细化网站结构：</a:t>
            </a:r>
            <a:endParaRPr lang="en-US" altLang="zh-CN" sz="2800" dirty="0" smtClean="0">
              <a:latin typeface="微软雅黑" panose="020B0503020204020204" pitchFamily="34" charset="-122"/>
              <a:ea typeface="微软雅黑" panose="020B0503020204020204" pitchFamily="34" charset="-122"/>
            </a:endParaRPr>
          </a:p>
          <a:p>
            <a:pPr>
              <a:buFont typeface="Wingdings" pitchFamily="2" charset="2"/>
              <a:buNone/>
            </a:pPr>
            <a:endParaRPr lang="zh-CN" altLang="en-US" dirty="0"/>
          </a:p>
        </p:txBody>
      </p:sp>
      <p:sp>
        <p:nvSpPr>
          <p:cNvPr id="4" name="TextBox 3"/>
          <p:cNvSpPr txBox="1"/>
          <p:nvPr/>
        </p:nvSpPr>
        <p:spPr>
          <a:xfrm>
            <a:off x="474004" y="44624"/>
            <a:ext cx="5826188" cy="523220"/>
          </a:xfrm>
          <a:prstGeom prst="rect">
            <a:avLst/>
          </a:prstGeom>
          <a:noFill/>
        </p:spPr>
        <p:txBody>
          <a:bodyPr wrap="square" rtlCol="0">
            <a:spAutoFit/>
          </a:bodyPr>
          <a:lstStyle/>
          <a:p>
            <a:r>
              <a:rPr lang="en-US" altLang="zh-CN" sz="2800" b="1" dirty="0" smtClean="0">
                <a:latin typeface="微软雅黑" panose="020B0503020204020204" pitchFamily="34" charset="-122"/>
                <a:ea typeface="微软雅黑" panose="020B0503020204020204" pitchFamily="34" charset="-122"/>
              </a:rPr>
              <a:t>1.1.2</a:t>
            </a:r>
            <a:r>
              <a:rPr lang="zh-CN" altLang="en-US" sz="2800" b="1" dirty="0" smtClean="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建站</a:t>
            </a:r>
            <a:r>
              <a:rPr lang="zh-CN" altLang="en-US" sz="2800" b="1" dirty="0" smtClean="0">
                <a:latin typeface="微软雅黑" panose="020B0503020204020204" pitchFamily="34" charset="-122"/>
                <a:ea typeface="微软雅黑" panose="020B0503020204020204" pitchFamily="34" charset="-122"/>
              </a:rPr>
              <a:t>步骤</a:t>
            </a:r>
            <a:r>
              <a:rPr lang="en-US" altLang="zh-CN" sz="2800" b="1" dirty="0" smtClean="0">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设计</a:t>
            </a:r>
            <a:r>
              <a:rPr lang="zh-CN" altLang="en-US" sz="2800" b="1" dirty="0" smtClean="0">
                <a:solidFill>
                  <a:srgbClr val="FF0000"/>
                </a:solidFill>
                <a:latin typeface="微软雅黑" panose="020B0503020204020204" pitchFamily="34" charset="-122"/>
                <a:ea typeface="微软雅黑" panose="020B0503020204020204" pitchFamily="34" charset="-122"/>
              </a:rPr>
              <a:t>准备</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683568" y="692696"/>
            <a:ext cx="0" cy="5184576"/>
          </a:xfrm>
          <a:prstGeom prst="line">
            <a:avLst/>
          </a:prstGeom>
          <a:ln w="38100">
            <a:solidFill>
              <a:schemeClr val="bg1">
                <a:lumMod val="85000"/>
              </a:schemeClr>
            </a:solidFill>
            <a:headEnd type="oval" w="med" len="med"/>
            <a:tailEnd type="triangle" w="med" len="med"/>
          </a:ln>
        </p:spPr>
        <p:style>
          <a:lnRef idx="1">
            <a:schemeClr val="accent3"/>
          </a:lnRef>
          <a:fillRef idx="0">
            <a:schemeClr val="accent3"/>
          </a:fillRef>
          <a:effectRef idx="0">
            <a:schemeClr val="accent3"/>
          </a:effectRef>
          <a:fontRef idx="minor">
            <a:schemeClr val="tx1"/>
          </a:fontRef>
        </p:style>
      </p:cxnSp>
      <p:sp>
        <p:nvSpPr>
          <p:cNvPr id="6" name="圆角矩形 5"/>
          <p:cNvSpPr/>
          <p:nvPr/>
        </p:nvSpPr>
        <p:spPr>
          <a:xfrm>
            <a:off x="107107" y="980728"/>
            <a:ext cx="1152525" cy="431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策划</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7" name="圆角矩形 6"/>
          <p:cNvSpPr/>
          <p:nvPr/>
        </p:nvSpPr>
        <p:spPr>
          <a:xfrm>
            <a:off x="78532" y="1844824"/>
            <a:ext cx="1152525" cy="4318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准备</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8" name="圆角矩形 7"/>
          <p:cNvSpPr/>
          <p:nvPr/>
        </p:nvSpPr>
        <p:spPr>
          <a:xfrm>
            <a:off x="107107" y="2780928"/>
            <a:ext cx="1152525" cy="433388"/>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施工</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9" name="圆角矩形 8"/>
          <p:cNvSpPr/>
          <p:nvPr/>
        </p:nvSpPr>
        <p:spPr>
          <a:xfrm>
            <a:off x="78532" y="3789040"/>
            <a:ext cx="1152525" cy="431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推广</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10" name="圆角矩形 9"/>
          <p:cNvSpPr/>
          <p:nvPr/>
        </p:nvSpPr>
        <p:spPr>
          <a:xfrm>
            <a:off x="107504" y="4797152"/>
            <a:ext cx="1152525" cy="431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a:solidFill>
                  <a:srgbClr val="C00000"/>
                </a:solidFill>
                <a:latin typeface="黑体" panose="02010609060101010101" pitchFamily="49" charset="-122"/>
                <a:ea typeface="黑体" panose="02010609060101010101" pitchFamily="49" charset="-122"/>
              </a:rPr>
              <a:t>维护</a:t>
            </a:r>
          </a:p>
        </p:txBody>
      </p:sp>
    </p:spTree>
    <p:extLst>
      <p:ext uri="{BB962C8B-B14F-4D97-AF65-F5344CB8AC3E}">
        <p14:creationId xmlns:p14="http://schemas.microsoft.com/office/powerpoint/2010/main" val="23235490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0"/>
            <a:ext cx="5521394" cy="646331"/>
          </a:xfrm>
          <a:prstGeom prst="rect">
            <a:avLst/>
          </a:prstGeom>
          <a:noFill/>
        </p:spPr>
        <p:txBody>
          <a:bodyPr wrap="square" rtlCol="0">
            <a:spAutoFit/>
          </a:bodyPr>
          <a:lstStyle/>
          <a:p>
            <a:r>
              <a:rPr lang="zh-CN" altLang="en-US" sz="3600" b="1" dirty="0" smtClean="0">
                <a:latin typeface="微软雅黑" pitchFamily="34" charset="-122"/>
                <a:ea typeface="微软雅黑" pitchFamily="34" charset="-122"/>
                <a:cs typeface="Arial Unicode MS" pitchFamily="34" charset="-122"/>
              </a:rPr>
              <a:t>设计</a:t>
            </a:r>
            <a:r>
              <a:rPr lang="zh-CN" altLang="en-US" sz="3600" b="1" dirty="0" smtClean="0">
                <a:latin typeface="微软雅黑" pitchFamily="34" charset="-122"/>
                <a:ea typeface="微软雅黑" pitchFamily="34" charset="-122"/>
              </a:rPr>
              <a:t>方案一</a:t>
            </a:r>
            <a:endParaRPr lang="zh-CN" altLang="en-US" sz="3600" b="1" dirty="0">
              <a:latin typeface="微软雅黑" pitchFamily="34" charset="-122"/>
              <a:ea typeface="微软雅黑" pitchFamily="34" charset="-122"/>
              <a:cs typeface="Arial Unicode MS" pitchFamily="34" charset="-122"/>
            </a:endParaRPr>
          </a:p>
        </p:txBody>
      </p:sp>
      <p:pic>
        <p:nvPicPr>
          <p:cNvPr id="9" name="Picture 7"/>
          <p:cNvPicPr>
            <a:picLocks noChangeAspect="1" noChangeArrowheads="1"/>
          </p:cNvPicPr>
          <p:nvPr/>
        </p:nvPicPr>
        <p:blipFill>
          <a:blip r:embed="rId2" cstate="print"/>
          <a:srcRect/>
          <a:stretch>
            <a:fillRect/>
          </a:stretch>
        </p:blipFill>
        <p:spPr bwMode="auto">
          <a:xfrm>
            <a:off x="575345" y="2132856"/>
            <a:ext cx="6084887" cy="4406900"/>
          </a:xfrm>
          <a:prstGeom prst="rect">
            <a:avLst/>
          </a:prstGeom>
          <a:noFill/>
          <a:ln w="9525">
            <a:noFill/>
            <a:miter lim="800000"/>
            <a:headEnd/>
            <a:tailEnd/>
          </a:ln>
          <a:effectLst/>
        </p:spPr>
      </p:pic>
      <p:sp>
        <p:nvSpPr>
          <p:cNvPr id="11" name="Rectangle 3"/>
          <p:cNvSpPr txBox="1">
            <a:spLocks noChangeArrowheads="1"/>
          </p:cNvSpPr>
          <p:nvPr/>
        </p:nvSpPr>
        <p:spPr>
          <a:xfrm>
            <a:off x="1690662" y="766763"/>
            <a:ext cx="4681538" cy="1152525"/>
          </a:xfrm>
          <a:prstGeom prst="rect">
            <a:avLst/>
          </a:prstGeom>
        </p:spPr>
        <p:txBody>
          <a:bodyPr/>
          <a:lstStyle/>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1200" b="0" i="0" u="none" strike="noStrike" kern="1200" cap="none" spc="0" normalizeH="0" baseline="0" noProof="0" dirty="0" smtClean="0">
                <a:ln>
                  <a:noFill/>
                </a:ln>
                <a:solidFill>
                  <a:srgbClr val="4D4D4D"/>
                </a:solidFill>
                <a:effectLst/>
                <a:uLnTx/>
                <a:uFillTx/>
                <a:latin typeface="微软雅黑" panose="020B0503020204020204" pitchFamily="34" charset="-122"/>
                <a:ea typeface="微软雅黑" panose="020B0503020204020204" pitchFamily="34" charset="-122"/>
              </a:rPr>
              <a:t>采用清新、简洁的扁平风格，以用户交互为导向，采用蓝色和白色为主色，并配以高级灰，体现清新、科技感。</a:t>
            </a:r>
          </a:p>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1200" b="0" i="0" u="none" strike="noStrike" kern="1200" cap="none" spc="0" normalizeH="0" baseline="0" noProof="0" dirty="0" smtClean="0">
                <a:ln>
                  <a:noFill/>
                </a:ln>
                <a:solidFill>
                  <a:srgbClr val="4D4D4D"/>
                </a:solidFill>
                <a:effectLst/>
                <a:uLnTx/>
                <a:uFillTx/>
                <a:latin typeface="微软雅黑" panose="020B0503020204020204" pitchFamily="34" charset="-122"/>
                <a:ea typeface="微软雅黑" panose="020B0503020204020204" pitchFamily="34" charset="-122"/>
              </a:rPr>
              <a:t>根据内容的主次，采用不同版块划分，主次分明，条理清晰。</a:t>
            </a:r>
          </a:p>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1200" b="0" i="0" u="none" strike="noStrike" kern="1200" cap="none" spc="0" normalizeH="0" baseline="0" noProof="0" dirty="0" smtClean="0">
                <a:ln>
                  <a:noFill/>
                </a:ln>
                <a:solidFill>
                  <a:srgbClr val="4D4D4D"/>
                </a:solidFill>
                <a:effectLst/>
                <a:uLnTx/>
                <a:uFillTx/>
                <a:latin typeface="微软雅黑" panose="020B0503020204020204" pitchFamily="34" charset="-122"/>
                <a:ea typeface="微软雅黑" panose="020B0503020204020204" pitchFamily="34" charset="-122"/>
              </a:rPr>
              <a:t>全新的气象图标更专业，更美观</a:t>
            </a:r>
          </a:p>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endParaRPr kumimoji="0" lang="zh-CN" altLang="en-US" sz="1200" b="0" i="0" u="none" strike="noStrike" kern="1200" cap="none" spc="0" normalizeH="0" baseline="0" noProof="0" dirty="0">
              <a:ln>
                <a:noFill/>
              </a:ln>
              <a:solidFill>
                <a:srgbClr val="4D4D4D"/>
              </a:solidFill>
              <a:effectLst/>
              <a:uLnTx/>
              <a:uFillTx/>
              <a:latin typeface="黑体" pitchFamily="49" charset="-122"/>
              <a:ea typeface="黑体" pitchFamily="49" charset="-122"/>
              <a:cs typeface="+mn-cs"/>
            </a:endParaRPr>
          </a:p>
        </p:txBody>
      </p:sp>
      <p:pic>
        <p:nvPicPr>
          <p:cNvPr id="12" name="Picture 6" descr="广东应急气象调整内容第七稿-1"/>
          <p:cNvPicPr>
            <a:picLocks noChangeAspect="1" noChangeArrowheads="1"/>
          </p:cNvPicPr>
          <p:nvPr/>
        </p:nvPicPr>
        <p:blipFill>
          <a:blip r:embed="rId3" cstate="print"/>
          <a:srcRect/>
          <a:stretch>
            <a:fillRect/>
          </a:stretch>
        </p:blipFill>
        <p:spPr bwMode="auto">
          <a:xfrm>
            <a:off x="7164288" y="-25018"/>
            <a:ext cx="1979960" cy="68560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0"/>
            <a:ext cx="5521394" cy="646331"/>
          </a:xfrm>
          <a:prstGeom prst="rect">
            <a:avLst/>
          </a:prstGeom>
          <a:noFill/>
        </p:spPr>
        <p:txBody>
          <a:bodyPr wrap="square" rtlCol="0">
            <a:spAutoFit/>
          </a:bodyPr>
          <a:lstStyle/>
          <a:p>
            <a:r>
              <a:rPr lang="zh-CN" altLang="en-US" sz="3600" b="1" dirty="0" smtClean="0">
                <a:latin typeface="微软雅黑" pitchFamily="34" charset="-122"/>
                <a:ea typeface="微软雅黑" pitchFamily="34" charset="-122"/>
                <a:cs typeface="Arial Unicode MS" pitchFamily="34" charset="-122"/>
              </a:rPr>
              <a:t>设计</a:t>
            </a:r>
            <a:r>
              <a:rPr lang="zh-CN" altLang="en-US" sz="3600" b="1" dirty="0" smtClean="0">
                <a:latin typeface="微软雅黑" pitchFamily="34" charset="-122"/>
                <a:ea typeface="微软雅黑" pitchFamily="34" charset="-122"/>
              </a:rPr>
              <a:t>方案二</a:t>
            </a:r>
            <a:endParaRPr lang="zh-CN" altLang="en-US" sz="3600" b="1" dirty="0">
              <a:latin typeface="微软雅黑" pitchFamily="34" charset="-122"/>
              <a:ea typeface="微软雅黑" pitchFamily="34" charset="-122"/>
              <a:cs typeface="Arial Unicode MS" pitchFamily="34" charset="-122"/>
            </a:endParaRPr>
          </a:p>
        </p:txBody>
      </p:sp>
      <p:sp>
        <p:nvSpPr>
          <p:cNvPr id="13" name="Rectangle 3"/>
          <p:cNvSpPr txBox="1">
            <a:spLocks noChangeArrowheads="1"/>
          </p:cNvSpPr>
          <p:nvPr/>
        </p:nvSpPr>
        <p:spPr>
          <a:xfrm>
            <a:off x="755576" y="764704"/>
            <a:ext cx="6265862" cy="1512888"/>
          </a:xfrm>
          <a:prstGeom prst="rect">
            <a:avLst/>
          </a:prstGeom>
        </p:spPr>
        <p:txBody>
          <a:bodyPr/>
          <a:lstStyle/>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1200" b="0" i="0" u="none" strike="noStrike" kern="1200" cap="none" spc="0" normalizeH="0" baseline="0" noProof="0" dirty="0" smtClean="0">
                <a:ln>
                  <a:noFill/>
                </a:ln>
                <a:solidFill>
                  <a:srgbClr val="4D4D4D"/>
                </a:solidFill>
                <a:effectLst/>
                <a:uLnTx/>
                <a:uFillTx/>
                <a:latin typeface="微软雅黑" panose="020B0503020204020204" pitchFamily="34" charset="-122"/>
                <a:ea typeface="微软雅黑" panose="020B0503020204020204" pitchFamily="34" charset="-122"/>
              </a:rPr>
              <a:t>第一屏，大片清新科技感蓝色banner设计，体现高度专业科技感的气象门户，天气直接在banner上，既美观又直接体现气象，并让用户第一时间能手机订阅。</a:t>
            </a:r>
          </a:p>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1200" b="0" i="0" u="none" strike="noStrike" kern="1200" cap="none" spc="0" normalizeH="0" baseline="0" noProof="0" dirty="0" smtClean="0">
                <a:ln>
                  <a:noFill/>
                </a:ln>
                <a:solidFill>
                  <a:srgbClr val="4D4D4D"/>
                </a:solidFill>
                <a:effectLst/>
                <a:uLnTx/>
                <a:uFillTx/>
                <a:latin typeface="微软雅黑" panose="020B0503020204020204" pitchFamily="34" charset="-122"/>
                <a:ea typeface="微软雅黑" panose="020B0503020204020204" pitchFamily="34" charset="-122"/>
              </a:rPr>
              <a:t>整个页面采用清新、简洁的扁平风格，以用户交互为导向，采用蓝色和白色为主色，并配以高级灰，体现清新、科技感。</a:t>
            </a:r>
          </a:p>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1200" b="0" i="0" u="none" strike="noStrike" kern="1200" cap="none" spc="0" normalizeH="0" baseline="0" noProof="0" dirty="0" smtClean="0">
                <a:ln>
                  <a:noFill/>
                </a:ln>
                <a:solidFill>
                  <a:srgbClr val="4D4D4D"/>
                </a:solidFill>
                <a:effectLst/>
                <a:uLnTx/>
                <a:uFillTx/>
                <a:latin typeface="微软雅黑" panose="020B0503020204020204" pitchFamily="34" charset="-122"/>
                <a:ea typeface="微软雅黑" panose="020B0503020204020204" pitchFamily="34" charset="-122"/>
              </a:rPr>
              <a:t>根据内容的主次，采用高级灰间隔白色版块划分，主次分明，条理清晰，简洁不乏变化，避免审美疲劳。</a:t>
            </a:r>
            <a:endParaRPr kumimoji="0" lang="zh-CN" altLang="en-US" sz="1200" b="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endParaRPr>
          </a:p>
        </p:txBody>
      </p:sp>
      <p:pic>
        <p:nvPicPr>
          <p:cNvPr id="14" name="Picture 7"/>
          <p:cNvPicPr>
            <a:picLocks noChangeAspect="1" noChangeArrowheads="1"/>
          </p:cNvPicPr>
          <p:nvPr/>
        </p:nvPicPr>
        <p:blipFill>
          <a:blip r:embed="rId2" cstate="print"/>
          <a:srcRect/>
          <a:stretch>
            <a:fillRect/>
          </a:stretch>
        </p:blipFill>
        <p:spPr bwMode="auto">
          <a:xfrm>
            <a:off x="1063029" y="2278063"/>
            <a:ext cx="5237163" cy="4319587"/>
          </a:xfrm>
          <a:prstGeom prst="rect">
            <a:avLst/>
          </a:prstGeom>
          <a:noFill/>
          <a:ln w="9525">
            <a:noFill/>
            <a:miter lim="800000"/>
            <a:headEnd/>
            <a:tailEnd/>
          </a:ln>
          <a:effectLst/>
        </p:spPr>
      </p:pic>
      <p:pic>
        <p:nvPicPr>
          <p:cNvPr id="15" name="Picture 6" descr="广东应急气象调整内容第八稿"/>
          <p:cNvPicPr>
            <a:picLocks noChangeAspect="1" noChangeArrowheads="1"/>
          </p:cNvPicPr>
          <p:nvPr/>
        </p:nvPicPr>
        <p:blipFill>
          <a:blip r:embed="rId3" cstate="print"/>
          <a:srcRect/>
          <a:stretch>
            <a:fillRect/>
          </a:stretch>
        </p:blipFill>
        <p:spPr bwMode="auto">
          <a:xfrm>
            <a:off x="7308304" y="0"/>
            <a:ext cx="1927225"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0"/>
            <a:ext cx="5521394" cy="646331"/>
          </a:xfrm>
          <a:prstGeom prst="rect">
            <a:avLst/>
          </a:prstGeom>
          <a:noFill/>
        </p:spPr>
        <p:txBody>
          <a:bodyPr wrap="square" rtlCol="0">
            <a:spAutoFit/>
          </a:bodyPr>
          <a:lstStyle/>
          <a:p>
            <a:r>
              <a:rPr lang="zh-CN" altLang="en-US" sz="3600" b="1" dirty="0" smtClean="0">
                <a:latin typeface="微软雅黑" pitchFamily="34" charset="-122"/>
                <a:ea typeface="微软雅黑" pitchFamily="34" charset="-122"/>
                <a:cs typeface="Arial Unicode MS" pitchFamily="34" charset="-122"/>
              </a:rPr>
              <a:t>设计方案三</a:t>
            </a:r>
            <a:endParaRPr lang="zh-CN" altLang="en-US" sz="3600" b="1" dirty="0">
              <a:latin typeface="微软雅黑" pitchFamily="34" charset="-122"/>
              <a:ea typeface="微软雅黑" pitchFamily="34" charset="-122"/>
              <a:cs typeface="Arial Unicode MS" pitchFamily="34" charset="-122"/>
            </a:endParaRPr>
          </a:p>
        </p:txBody>
      </p:sp>
      <p:sp>
        <p:nvSpPr>
          <p:cNvPr id="11" name="Rectangle 3"/>
          <p:cNvSpPr>
            <a:spLocks noGrp="1" noChangeArrowheads="1"/>
          </p:cNvSpPr>
          <p:nvPr/>
        </p:nvSpPr>
        <p:spPr bwMode="auto">
          <a:xfrm>
            <a:off x="1187624" y="768350"/>
            <a:ext cx="5254625" cy="1152525"/>
          </a:xfrm>
          <a:prstGeom prst="rect">
            <a:avLst/>
          </a:prstGeom>
          <a:noFill/>
          <a:ln w="9525">
            <a:noFill/>
            <a:miter lim="800000"/>
            <a:headEnd/>
            <a:tailEnd/>
          </a:ln>
          <a:effectLst/>
        </p:spPr>
        <p:txBody>
          <a:bodyPr/>
          <a:lstStyle/>
          <a:p>
            <a:pPr marL="342900" indent="-342900">
              <a:lnSpc>
                <a:spcPct val="150000"/>
              </a:lnSpc>
              <a:spcBef>
                <a:spcPct val="20000"/>
              </a:spcBef>
              <a:buFontTx/>
              <a:buChar char="•"/>
            </a:pPr>
            <a:r>
              <a:rPr lang="zh-CN" altLang="en-US" sz="1200" dirty="0">
                <a:solidFill>
                  <a:srgbClr val="4D4D4D"/>
                </a:solidFill>
                <a:latin typeface="微软雅黑" panose="020B0503020204020204" pitchFamily="34" charset="-122"/>
                <a:ea typeface="微软雅黑" panose="020B0503020204020204" pitchFamily="34" charset="-122"/>
              </a:rPr>
              <a:t>采用清新、简洁的扁平风格，以用户交互为导向，采用蓝色和白色为主色，并配以高级灰，体现清新、科技感。</a:t>
            </a:r>
          </a:p>
          <a:p>
            <a:pPr marL="342900" indent="-342900">
              <a:lnSpc>
                <a:spcPct val="150000"/>
              </a:lnSpc>
              <a:spcBef>
                <a:spcPct val="20000"/>
              </a:spcBef>
              <a:buFontTx/>
              <a:buChar char="•"/>
            </a:pPr>
            <a:r>
              <a:rPr lang="zh-CN" altLang="en-US" sz="1200" dirty="0">
                <a:solidFill>
                  <a:srgbClr val="4D4D4D"/>
                </a:solidFill>
                <a:latin typeface="微软雅黑" panose="020B0503020204020204" pitchFamily="34" charset="-122"/>
                <a:ea typeface="微软雅黑" panose="020B0503020204020204" pitchFamily="34" charset="-122"/>
              </a:rPr>
              <a:t>根据内容的主次，采用不同版块划分，选择宋体和黑体，主次分明，条理清晰。</a:t>
            </a:r>
          </a:p>
          <a:p>
            <a:pPr marL="342900" indent="-342900">
              <a:lnSpc>
                <a:spcPct val="150000"/>
              </a:lnSpc>
              <a:spcBef>
                <a:spcPct val="20000"/>
              </a:spcBef>
              <a:buFontTx/>
              <a:buChar char="•"/>
            </a:pPr>
            <a:r>
              <a:rPr lang="zh-CN" altLang="en-US" sz="1200" dirty="0">
                <a:solidFill>
                  <a:srgbClr val="4D4D4D"/>
                </a:solidFill>
                <a:latin typeface="微软雅黑" panose="020B0503020204020204" pitchFamily="34" charset="-122"/>
                <a:ea typeface="微软雅黑" panose="020B0503020204020204" pitchFamily="34" charset="-122"/>
              </a:rPr>
              <a:t>标题栏用特别的立体方式，更明确区块，更美观</a:t>
            </a:r>
          </a:p>
          <a:p>
            <a:pPr marL="342900" indent="-342900">
              <a:lnSpc>
                <a:spcPct val="150000"/>
              </a:lnSpc>
              <a:spcBef>
                <a:spcPct val="20000"/>
              </a:spcBef>
              <a:buFontTx/>
              <a:buChar char="•"/>
            </a:pPr>
            <a:endParaRPr lang="zh-CN" altLang="en-US" sz="1000" dirty="0">
              <a:solidFill>
                <a:srgbClr val="4D4D4D"/>
              </a:solidFill>
              <a:latin typeface="黑体" pitchFamily="49" charset="-122"/>
            </a:endParaRPr>
          </a:p>
        </p:txBody>
      </p:sp>
      <p:pic>
        <p:nvPicPr>
          <p:cNvPr id="12" name="Picture 6"/>
          <p:cNvPicPr>
            <a:picLocks noChangeAspect="1" noChangeArrowheads="1"/>
          </p:cNvPicPr>
          <p:nvPr/>
        </p:nvPicPr>
        <p:blipFill>
          <a:blip r:embed="rId2" cstate="print"/>
          <a:srcRect/>
          <a:stretch>
            <a:fillRect/>
          </a:stretch>
        </p:blipFill>
        <p:spPr bwMode="auto">
          <a:xfrm>
            <a:off x="683493" y="2062163"/>
            <a:ext cx="5400675" cy="4545012"/>
          </a:xfrm>
          <a:prstGeom prst="rect">
            <a:avLst/>
          </a:prstGeom>
          <a:noFill/>
          <a:ln w="9525">
            <a:noFill/>
            <a:miter lim="800000"/>
            <a:headEnd/>
            <a:tailEnd/>
          </a:ln>
          <a:effectLst/>
        </p:spPr>
      </p:pic>
      <p:pic>
        <p:nvPicPr>
          <p:cNvPr id="16" name="Picture 5" descr="广东应急气象调整内容第九稿"/>
          <p:cNvPicPr>
            <a:picLocks noChangeAspect="1" noChangeArrowheads="1"/>
          </p:cNvPicPr>
          <p:nvPr/>
        </p:nvPicPr>
        <p:blipFill>
          <a:blip r:embed="rId3" cstate="print"/>
          <a:srcRect/>
          <a:stretch>
            <a:fillRect/>
          </a:stretch>
        </p:blipFill>
        <p:spPr bwMode="auto">
          <a:xfrm>
            <a:off x="7127304" y="27384"/>
            <a:ext cx="19812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0"/>
            <a:ext cx="5521394" cy="646331"/>
          </a:xfrm>
          <a:prstGeom prst="rect">
            <a:avLst/>
          </a:prstGeom>
          <a:noFill/>
        </p:spPr>
        <p:txBody>
          <a:bodyPr wrap="square" rtlCol="0">
            <a:spAutoFit/>
          </a:bodyPr>
          <a:lstStyle/>
          <a:p>
            <a:r>
              <a:rPr lang="zh-CN" altLang="en-US" sz="3600" b="1" dirty="0" smtClean="0">
                <a:latin typeface="微软雅黑" pitchFamily="34" charset="-122"/>
                <a:ea typeface="微软雅黑" pitchFamily="34" charset="-122"/>
                <a:cs typeface="Arial Unicode MS" pitchFamily="34" charset="-122"/>
              </a:rPr>
              <a:t>天气二级页面</a:t>
            </a:r>
            <a:endParaRPr lang="zh-CN" altLang="en-US" sz="3600" b="1" dirty="0">
              <a:latin typeface="微软雅黑" pitchFamily="34" charset="-122"/>
              <a:ea typeface="微软雅黑" pitchFamily="34" charset="-122"/>
              <a:cs typeface="Arial Unicode MS" pitchFamily="34" charset="-122"/>
            </a:endParaRPr>
          </a:p>
        </p:txBody>
      </p:sp>
      <p:sp>
        <p:nvSpPr>
          <p:cNvPr id="13" name="Rectangle 3"/>
          <p:cNvSpPr>
            <a:spLocks noGrp="1" noChangeArrowheads="1"/>
          </p:cNvSpPr>
          <p:nvPr/>
        </p:nvSpPr>
        <p:spPr bwMode="auto">
          <a:xfrm>
            <a:off x="612775" y="768350"/>
            <a:ext cx="5254625" cy="1152525"/>
          </a:xfrm>
          <a:prstGeom prst="rect">
            <a:avLst/>
          </a:prstGeom>
          <a:noFill/>
          <a:ln w="9525">
            <a:noFill/>
            <a:miter lim="800000"/>
            <a:headEnd/>
            <a:tailEnd/>
          </a:ln>
          <a:effectLst/>
        </p:spPr>
        <p:txBody>
          <a:bodyPr/>
          <a:lstStyle/>
          <a:p>
            <a:pPr marL="342900" indent="-342900">
              <a:lnSpc>
                <a:spcPct val="150000"/>
              </a:lnSpc>
              <a:spcBef>
                <a:spcPct val="20000"/>
              </a:spcBef>
              <a:buFontTx/>
              <a:buChar char="•"/>
            </a:pPr>
            <a:r>
              <a:rPr lang="zh-CN" altLang="en-US" sz="1200" dirty="0">
                <a:solidFill>
                  <a:srgbClr val="4D4D4D"/>
                </a:solidFill>
                <a:latin typeface="微软雅黑" panose="020B0503020204020204" pitchFamily="34" charset="-122"/>
                <a:ea typeface="微软雅黑" panose="020B0503020204020204" pitchFamily="34" charset="-122"/>
              </a:rPr>
              <a:t>采用清新、简洁的扁平风格，以用户交互为导向，采用蓝色和白色为主色，并配以高级灰，体现清新、科技感。</a:t>
            </a:r>
          </a:p>
          <a:p>
            <a:pPr marL="342900" indent="-342900">
              <a:lnSpc>
                <a:spcPct val="150000"/>
              </a:lnSpc>
              <a:spcBef>
                <a:spcPct val="20000"/>
              </a:spcBef>
              <a:buFontTx/>
              <a:buChar char="•"/>
            </a:pPr>
            <a:r>
              <a:rPr lang="zh-CN" altLang="en-US" sz="1200" dirty="0">
                <a:solidFill>
                  <a:srgbClr val="4D4D4D"/>
                </a:solidFill>
                <a:latin typeface="微软雅黑" panose="020B0503020204020204" pitchFamily="34" charset="-122"/>
                <a:ea typeface="微软雅黑" panose="020B0503020204020204" pitchFamily="34" charset="-122"/>
              </a:rPr>
              <a:t>根据内容的主次，采用不同版块划分，主次分明，条理清晰。</a:t>
            </a:r>
          </a:p>
          <a:p>
            <a:pPr marL="342900" indent="-342900">
              <a:lnSpc>
                <a:spcPct val="150000"/>
              </a:lnSpc>
              <a:spcBef>
                <a:spcPct val="20000"/>
              </a:spcBef>
              <a:buFontTx/>
              <a:buChar char="•"/>
            </a:pPr>
            <a:r>
              <a:rPr lang="zh-CN" altLang="en-US" sz="1200" dirty="0">
                <a:solidFill>
                  <a:srgbClr val="4D4D4D"/>
                </a:solidFill>
                <a:latin typeface="微软雅黑" panose="020B0503020204020204" pitchFamily="34" charset="-122"/>
                <a:ea typeface="微软雅黑" panose="020B0503020204020204" pitchFamily="34" charset="-122"/>
              </a:rPr>
              <a:t>全新的气象图标更专业，更美观</a:t>
            </a:r>
          </a:p>
          <a:p>
            <a:pPr marL="342900" indent="-342900">
              <a:lnSpc>
                <a:spcPct val="150000"/>
              </a:lnSpc>
              <a:spcBef>
                <a:spcPct val="20000"/>
              </a:spcBef>
              <a:buFontTx/>
              <a:buChar char="•"/>
            </a:pPr>
            <a:endParaRPr lang="zh-CN" altLang="en-US" sz="1000" dirty="0">
              <a:solidFill>
                <a:srgbClr val="4D4D4D"/>
              </a:solidFill>
              <a:latin typeface="黑体" pitchFamily="49" charset="-122"/>
            </a:endParaRPr>
          </a:p>
        </p:txBody>
      </p:sp>
      <p:pic>
        <p:nvPicPr>
          <p:cNvPr id="14" name="Picture 7"/>
          <p:cNvPicPr>
            <a:picLocks noChangeAspect="1" noChangeArrowheads="1"/>
          </p:cNvPicPr>
          <p:nvPr/>
        </p:nvPicPr>
        <p:blipFill>
          <a:blip r:embed="rId2" cstate="print"/>
          <a:srcRect/>
          <a:stretch>
            <a:fillRect/>
          </a:stretch>
        </p:blipFill>
        <p:spPr bwMode="auto">
          <a:xfrm>
            <a:off x="179388" y="2060575"/>
            <a:ext cx="6302375" cy="4191000"/>
          </a:xfrm>
          <a:prstGeom prst="rect">
            <a:avLst/>
          </a:prstGeom>
          <a:noFill/>
          <a:ln w="9525">
            <a:noFill/>
            <a:miter lim="800000"/>
            <a:headEnd/>
            <a:tailEnd/>
          </a:ln>
          <a:effectLst/>
        </p:spPr>
      </p:pic>
      <p:pic>
        <p:nvPicPr>
          <p:cNvPr id="15" name="Picture 6" descr="天气"/>
          <p:cNvPicPr>
            <a:picLocks noChangeAspect="1" noChangeArrowheads="1"/>
          </p:cNvPicPr>
          <p:nvPr/>
        </p:nvPicPr>
        <p:blipFill>
          <a:blip r:embed="rId3" cstate="print"/>
          <a:srcRect/>
          <a:stretch>
            <a:fillRect/>
          </a:stretch>
        </p:blipFill>
        <p:spPr bwMode="auto">
          <a:xfrm>
            <a:off x="6516688" y="0"/>
            <a:ext cx="257175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0"/>
            <a:ext cx="5521394" cy="646331"/>
          </a:xfrm>
          <a:prstGeom prst="rect">
            <a:avLst/>
          </a:prstGeom>
          <a:noFill/>
        </p:spPr>
        <p:txBody>
          <a:bodyPr wrap="square" rtlCol="0">
            <a:spAutoFit/>
          </a:bodyPr>
          <a:lstStyle/>
          <a:p>
            <a:r>
              <a:rPr lang="zh-CN" altLang="en-US" sz="3600" b="1" dirty="0" smtClean="0">
                <a:latin typeface="微软雅黑" pitchFamily="34" charset="-122"/>
                <a:ea typeface="微软雅黑" pitchFamily="34" charset="-122"/>
                <a:cs typeface="Arial Unicode MS" pitchFamily="34" charset="-122"/>
              </a:rPr>
              <a:t>预警二级页面</a:t>
            </a:r>
            <a:endParaRPr lang="zh-CN" altLang="en-US" sz="3600" b="1" dirty="0">
              <a:latin typeface="微软雅黑" pitchFamily="34" charset="-122"/>
              <a:ea typeface="微软雅黑" pitchFamily="34" charset="-122"/>
              <a:cs typeface="Arial Unicode MS" pitchFamily="34" charset="-122"/>
            </a:endParaRPr>
          </a:p>
        </p:txBody>
      </p:sp>
      <p:sp>
        <p:nvSpPr>
          <p:cNvPr id="6" name="Rectangle 3"/>
          <p:cNvSpPr>
            <a:spLocks noGrp="1" noChangeArrowheads="1"/>
          </p:cNvSpPr>
          <p:nvPr/>
        </p:nvSpPr>
        <p:spPr bwMode="auto">
          <a:xfrm>
            <a:off x="612775" y="768350"/>
            <a:ext cx="5254625" cy="1152525"/>
          </a:xfrm>
          <a:prstGeom prst="rect">
            <a:avLst/>
          </a:prstGeom>
          <a:noFill/>
          <a:ln w="9525">
            <a:noFill/>
            <a:miter lim="800000"/>
            <a:headEnd/>
            <a:tailEnd/>
          </a:ln>
          <a:effectLst/>
        </p:spPr>
        <p:txBody>
          <a:bodyPr/>
          <a:lstStyle/>
          <a:p>
            <a:pPr marL="342900" indent="-342900">
              <a:lnSpc>
                <a:spcPct val="150000"/>
              </a:lnSpc>
              <a:spcBef>
                <a:spcPct val="20000"/>
              </a:spcBef>
              <a:buFontTx/>
              <a:buChar char="•"/>
            </a:pPr>
            <a:r>
              <a:rPr lang="zh-CN" altLang="en-US" sz="1200" dirty="0">
                <a:solidFill>
                  <a:srgbClr val="4D4D4D"/>
                </a:solidFill>
                <a:latin typeface="微软雅黑" panose="020B0503020204020204" pitchFamily="34" charset="-122"/>
                <a:ea typeface="微软雅黑" panose="020B0503020204020204" pitchFamily="34" charset="-122"/>
              </a:rPr>
              <a:t>采用清新、简洁的扁平风格，以用户交互为导向，采用蓝色和白色为主色，并配以高级灰，体现清新、科技感。</a:t>
            </a:r>
          </a:p>
          <a:p>
            <a:pPr marL="342900" indent="-342900">
              <a:lnSpc>
                <a:spcPct val="150000"/>
              </a:lnSpc>
              <a:spcBef>
                <a:spcPct val="20000"/>
              </a:spcBef>
              <a:buFontTx/>
              <a:buChar char="•"/>
            </a:pPr>
            <a:r>
              <a:rPr lang="zh-CN" altLang="en-US" sz="1200" dirty="0">
                <a:solidFill>
                  <a:srgbClr val="4D4D4D"/>
                </a:solidFill>
                <a:latin typeface="微软雅黑" panose="020B0503020204020204" pitchFamily="34" charset="-122"/>
                <a:ea typeface="微软雅黑" panose="020B0503020204020204" pitchFamily="34" charset="-122"/>
              </a:rPr>
              <a:t>根据内容的主次，采用不同版块划分，主次分明，条理清晰。</a:t>
            </a:r>
          </a:p>
          <a:p>
            <a:pPr marL="342900" indent="-342900">
              <a:lnSpc>
                <a:spcPct val="150000"/>
              </a:lnSpc>
              <a:spcBef>
                <a:spcPct val="20000"/>
              </a:spcBef>
              <a:buFontTx/>
              <a:buNone/>
            </a:pPr>
            <a:endParaRPr lang="zh-CN" altLang="en-US" sz="1000" dirty="0">
              <a:solidFill>
                <a:srgbClr val="4D4D4D"/>
              </a:solidFill>
              <a:latin typeface="黑体" pitchFamily="49" charset="-122"/>
            </a:endParaRPr>
          </a:p>
        </p:txBody>
      </p:sp>
      <p:pic>
        <p:nvPicPr>
          <p:cNvPr id="7" name="Picture 6" descr="预警"/>
          <p:cNvPicPr>
            <a:picLocks noChangeAspect="1" noChangeArrowheads="1"/>
          </p:cNvPicPr>
          <p:nvPr/>
        </p:nvPicPr>
        <p:blipFill>
          <a:blip r:embed="rId2" cstate="print"/>
          <a:srcRect/>
          <a:stretch>
            <a:fillRect/>
          </a:stretch>
        </p:blipFill>
        <p:spPr bwMode="auto">
          <a:xfrm>
            <a:off x="6228184" y="1557338"/>
            <a:ext cx="2681288" cy="4221162"/>
          </a:xfrm>
          <a:prstGeom prst="rect">
            <a:avLst/>
          </a:prstGeom>
          <a:noFill/>
          <a:ln w="9525">
            <a:noFill/>
            <a:miter lim="800000"/>
            <a:headEnd/>
            <a:tailEnd/>
          </a:ln>
        </p:spPr>
      </p:pic>
      <p:pic>
        <p:nvPicPr>
          <p:cNvPr id="8" name="Picture 7"/>
          <p:cNvPicPr>
            <a:picLocks noChangeAspect="1" noChangeArrowheads="1"/>
          </p:cNvPicPr>
          <p:nvPr/>
        </p:nvPicPr>
        <p:blipFill>
          <a:blip r:embed="rId3" cstate="print"/>
          <a:srcRect/>
          <a:stretch>
            <a:fillRect/>
          </a:stretch>
        </p:blipFill>
        <p:spPr bwMode="auto">
          <a:xfrm>
            <a:off x="611188" y="1917700"/>
            <a:ext cx="5043487" cy="43640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8C2FB6C-06B0-4206-96B5-3ABAC897C455}" type="slidenum">
              <a:rPr lang="zh-CN" altLang="en-US" smtClean="0"/>
              <a:pPr/>
              <a:t>2</a:t>
            </a:fld>
            <a:endParaRPr lang="zh-CN" altLang="en-US"/>
          </a:p>
        </p:txBody>
      </p:sp>
      <p:sp>
        <p:nvSpPr>
          <p:cNvPr id="3" name="矩形 2"/>
          <p:cNvSpPr/>
          <p:nvPr/>
        </p:nvSpPr>
        <p:spPr>
          <a:xfrm>
            <a:off x="611560" y="116632"/>
            <a:ext cx="2339102"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写在前面的话</a:t>
            </a:r>
          </a:p>
        </p:txBody>
      </p:sp>
      <p:sp>
        <p:nvSpPr>
          <p:cNvPr id="4" name="Rectangle 3"/>
          <p:cNvSpPr txBox="1">
            <a:spLocks noChangeArrowheads="1"/>
          </p:cNvSpPr>
          <p:nvPr/>
        </p:nvSpPr>
        <p:spPr>
          <a:xfrm>
            <a:off x="611560" y="692696"/>
            <a:ext cx="8077200" cy="52565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sz="2400" dirty="0" smtClean="0">
                <a:latin typeface="微软雅黑" panose="020B0503020204020204" pitchFamily="34" charset="-122"/>
                <a:ea typeface="微软雅黑" panose="020B0503020204020204" pitchFamily="34" charset="-122"/>
              </a:rPr>
              <a:t>尊重自己和他人。</a:t>
            </a:r>
            <a:r>
              <a:rPr lang="zh-CN" altLang="en-US" sz="2400" b="1" dirty="0">
                <a:solidFill>
                  <a:srgbClr val="FF0000"/>
                </a:solidFill>
                <a:latin typeface="微软雅黑" panose="020B0503020204020204" pitchFamily="34" charset="-122"/>
                <a:ea typeface="微软雅黑" panose="020B0503020204020204" pitchFamily="34" charset="-122"/>
              </a:rPr>
              <a:t>迟到或早退一次扣</a:t>
            </a:r>
            <a:r>
              <a:rPr lang="en-US" altLang="zh-CN" sz="2400" b="1" dirty="0">
                <a:solidFill>
                  <a:srgbClr val="FF0000"/>
                </a:solidFill>
                <a:latin typeface="微软雅黑" panose="020B0503020204020204" pitchFamily="34" charset="-122"/>
                <a:ea typeface="微软雅黑" panose="020B0503020204020204" pitchFamily="34" charset="-122"/>
              </a:rPr>
              <a:t>10</a:t>
            </a:r>
            <a:r>
              <a:rPr lang="zh-CN" altLang="en-US" sz="2400" b="1" dirty="0">
                <a:solidFill>
                  <a:srgbClr val="FF0000"/>
                </a:solidFill>
                <a:latin typeface="微软雅黑" panose="020B0503020204020204" pitchFamily="34" charset="-122"/>
                <a:ea typeface="微软雅黑" panose="020B0503020204020204" pitchFamily="34" charset="-122"/>
              </a:rPr>
              <a:t>分，旷课一次扣</a:t>
            </a:r>
            <a:r>
              <a:rPr lang="en-US" altLang="zh-CN" sz="2400" b="1" dirty="0">
                <a:solidFill>
                  <a:srgbClr val="FF0000"/>
                </a:solidFill>
                <a:latin typeface="微软雅黑" panose="020B0503020204020204" pitchFamily="34" charset="-122"/>
                <a:ea typeface="微软雅黑" panose="020B0503020204020204" pitchFamily="34" charset="-122"/>
              </a:rPr>
              <a:t>20</a:t>
            </a:r>
            <a:r>
              <a:rPr lang="zh-CN" altLang="en-US" sz="2400" b="1" dirty="0">
                <a:solidFill>
                  <a:srgbClr val="FF0000"/>
                </a:solidFill>
                <a:latin typeface="微软雅黑" panose="020B0503020204020204" pitchFamily="34" charset="-122"/>
                <a:ea typeface="微软雅黑" panose="020B0503020204020204" pitchFamily="34" charset="-122"/>
              </a:rPr>
              <a:t>分，旷课三次以上（含三次）平时成绩为</a:t>
            </a:r>
            <a:r>
              <a:rPr lang="en-US" altLang="zh-CN" sz="2400" b="1" dirty="0" smtClean="0">
                <a:solidFill>
                  <a:srgbClr val="FF0000"/>
                </a:solidFill>
                <a:latin typeface="微软雅黑" panose="020B0503020204020204" pitchFamily="34" charset="-122"/>
                <a:ea typeface="微软雅黑" panose="020B0503020204020204" pitchFamily="34" charset="-122"/>
              </a:rPr>
              <a:t>0</a:t>
            </a:r>
            <a:r>
              <a:rPr lang="zh-CN" altLang="en-US" sz="2400" b="1" dirty="0" smtClean="0">
                <a:solidFill>
                  <a:srgbClr val="FF0000"/>
                </a:solidFill>
                <a:latin typeface="微软雅黑" panose="020B0503020204020204" pitchFamily="34" charset="-122"/>
                <a:ea typeface="微软雅黑" panose="020B0503020204020204" pitchFamily="34" charset="-122"/>
              </a:rPr>
              <a:t>。请假</a:t>
            </a:r>
            <a:r>
              <a:rPr lang="zh-CN" altLang="en-US" sz="2400" b="1" dirty="0">
                <a:solidFill>
                  <a:srgbClr val="FF0000"/>
                </a:solidFill>
                <a:latin typeface="微软雅黑" panose="020B0503020204020204" pitchFamily="34" charset="-122"/>
                <a:ea typeface="微软雅黑" panose="020B0503020204020204" pitchFamily="34" charset="-122"/>
              </a:rPr>
              <a:t>需要有请假条，请假条上需要有班主任或辅导员的签名，请假当天或下次课提交，否则视为</a:t>
            </a:r>
            <a:r>
              <a:rPr lang="zh-CN" altLang="en-US" sz="2400" b="1" dirty="0" smtClean="0">
                <a:solidFill>
                  <a:srgbClr val="FF0000"/>
                </a:solidFill>
                <a:latin typeface="微软雅黑" panose="020B0503020204020204" pitchFamily="34" charset="-122"/>
                <a:ea typeface="微软雅黑" panose="020B0503020204020204" pitchFamily="34" charset="-122"/>
              </a:rPr>
              <a:t>旷课</a:t>
            </a:r>
            <a:r>
              <a:rPr lang="zh-CN" altLang="zh-CN" sz="2400" dirty="0" smtClean="0">
                <a:latin typeface="微软雅黑" panose="020B0503020204020204" pitchFamily="34" charset="-122"/>
                <a:ea typeface="微软雅黑" panose="020B0503020204020204" pitchFamily="34" charset="-122"/>
              </a:rPr>
              <a:t>。上课期间，不定期会与各位同学认识一下。</a:t>
            </a:r>
            <a:endParaRPr lang="en-US" altLang="zh-CN" sz="2400" dirty="0" smtClean="0">
              <a:latin typeface="微软雅黑" panose="020B0503020204020204" pitchFamily="34" charset="-122"/>
              <a:ea typeface="微软雅黑" panose="020B0503020204020204" pitchFamily="34" charset="-122"/>
            </a:endParaRPr>
          </a:p>
          <a:p>
            <a:endParaRPr lang="zh-CN" altLang="zh-CN" sz="2400" dirty="0" smtClean="0">
              <a:latin typeface="微软雅黑" panose="020B0503020204020204" pitchFamily="34" charset="-122"/>
              <a:ea typeface="微软雅黑" panose="020B0503020204020204" pitchFamily="34" charset="-122"/>
            </a:endParaRPr>
          </a:p>
          <a:p>
            <a:r>
              <a:rPr lang="zh-CN" altLang="zh-CN" sz="2400" dirty="0" smtClean="0">
                <a:latin typeface="微软雅黑" panose="020B0503020204020204" pitchFamily="34" charset="-122"/>
                <a:ea typeface="微软雅黑" panose="020B0503020204020204" pitchFamily="34" charset="-122"/>
              </a:rPr>
              <a:t>除非下雨，否则拖鞋是不允许在教室出现；背心是绝对不允许出现在教室的。</a:t>
            </a:r>
            <a:endParaRPr lang="en-US" altLang="zh-CN" sz="2400" dirty="0" smtClean="0">
              <a:latin typeface="微软雅黑" panose="020B0503020204020204" pitchFamily="34" charset="-122"/>
              <a:ea typeface="微软雅黑" panose="020B0503020204020204" pitchFamily="34" charset="-122"/>
            </a:endParaRPr>
          </a:p>
          <a:p>
            <a:endParaRPr lang="zh-CN" altLang="zh-CN" sz="2400" dirty="0" smtClean="0">
              <a:latin typeface="微软雅黑" panose="020B0503020204020204" pitchFamily="34" charset="-122"/>
              <a:ea typeface="微软雅黑" panose="020B0503020204020204" pitchFamily="34" charset="-122"/>
            </a:endParaRPr>
          </a:p>
          <a:p>
            <a:r>
              <a:rPr lang="zh-CN" altLang="zh-CN" sz="2400" dirty="0" smtClean="0">
                <a:latin typeface="微软雅黑" panose="020B0503020204020204" pitchFamily="34" charset="-122"/>
                <a:ea typeface="微软雅黑" panose="020B0503020204020204" pitchFamily="34" charset="-122"/>
              </a:rPr>
              <a:t>早餐或其它零食请在进教室前消灭，如果自带早餐，请注意不要带进教室。</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r>
              <a:rPr lang="zh-CN" altLang="zh-CN" sz="2400" dirty="0" smtClean="0">
                <a:latin typeface="微软雅黑" panose="020B0503020204020204" pitchFamily="34" charset="-122"/>
                <a:ea typeface="微软雅黑" panose="020B0503020204020204" pitchFamily="34" charset="-122"/>
              </a:rPr>
              <a:t>上课时间，请将手机调成振动。铃声再优美，也不要在课堂上响起。</a:t>
            </a:r>
            <a:endParaRPr lang="zh-CN"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89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0"/>
            <a:ext cx="5521394" cy="646331"/>
          </a:xfrm>
          <a:prstGeom prst="rect">
            <a:avLst/>
          </a:prstGeom>
          <a:noFill/>
        </p:spPr>
        <p:txBody>
          <a:bodyPr wrap="square" rtlCol="0">
            <a:spAutoFit/>
          </a:bodyPr>
          <a:lstStyle/>
          <a:p>
            <a:r>
              <a:rPr lang="zh-CN" altLang="en-US" sz="3600" b="1" dirty="0" smtClean="0">
                <a:latin typeface="微软雅黑" pitchFamily="34" charset="-122"/>
                <a:ea typeface="微软雅黑" pitchFamily="34" charset="-122"/>
                <a:cs typeface="Arial Unicode MS" pitchFamily="34" charset="-122"/>
              </a:rPr>
              <a:t>共享二级页面</a:t>
            </a:r>
            <a:endParaRPr lang="zh-CN" altLang="en-US" sz="3600" b="1" dirty="0">
              <a:latin typeface="微软雅黑" pitchFamily="34" charset="-122"/>
              <a:ea typeface="微软雅黑" pitchFamily="34" charset="-122"/>
              <a:cs typeface="Arial Unicode MS" pitchFamily="34" charset="-122"/>
            </a:endParaRPr>
          </a:p>
        </p:txBody>
      </p:sp>
      <p:sp>
        <p:nvSpPr>
          <p:cNvPr id="9" name="Rectangle 3"/>
          <p:cNvSpPr>
            <a:spLocks noGrp="1" noChangeArrowheads="1"/>
          </p:cNvSpPr>
          <p:nvPr/>
        </p:nvSpPr>
        <p:spPr bwMode="auto">
          <a:xfrm>
            <a:off x="395536" y="1772816"/>
            <a:ext cx="2374651" cy="2561456"/>
          </a:xfrm>
          <a:prstGeom prst="rect">
            <a:avLst/>
          </a:prstGeom>
          <a:noFill/>
          <a:ln w="9525">
            <a:noFill/>
            <a:miter lim="800000"/>
            <a:headEnd/>
            <a:tailEnd/>
          </a:ln>
          <a:effectLst/>
        </p:spPr>
        <p:txBody>
          <a:bodyPr/>
          <a:lstStyle/>
          <a:p>
            <a:pPr marL="342900" indent="-342900">
              <a:lnSpc>
                <a:spcPct val="150000"/>
              </a:lnSpc>
              <a:spcBef>
                <a:spcPct val="20000"/>
              </a:spcBef>
              <a:buFontTx/>
              <a:buChar char="•"/>
            </a:pPr>
            <a:r>
              <a:rPr lang="zh-CN" altLang="en-US" sz="1200" dirty="0">
                <a:solidFill>
                  <a:srgbClr val="4D4D4D"/>
                </a:solidFill>
                <a:latin typeface="微软雅黑" panose="020B0503020204020204" pitchFamily="34" charset="-122"/>
                <a:ea typeface="微软雅黑" panose="020B0503020204020204" pitchFamily="34" charset="-122"/>
              </a:rPr>
              <a:t>采用清新、简洁的扁平风格，以用户交互为导向，采用蓝色和白色为主色，并配以高级灰，体现清新、科技感。</a:t>
            </a:r>
          </a:p>
          <a:p>
            <a:pPr marL="342900" indent="-342900">
              <a:lnSpc>
                <a:spcPct val="150000"/>
              </a:lnSpc>
              <a:spcBef>
                <a:spcPct val="20000"/>
              </a:spcBef>
              <a:buFontTx/>
              <a:buChar char="•"/>
            </a:pPr>
            <a:r>
              <a:rPr lang="zh-CN" altLang="en-US" sz="1200" dirty="0">
                <a:solidFill>
                  <a:srgbClr val="4D4D4D"/>
                </a:solidFill>
                <a:latin typeface="微软雅黑" panose="020B0503020204020204" pitchFamily="34" charset="-122"/>
                <a:ea typeface="微软雅黑" panose="020B0503020204020204" pitchFamily="34" charset="-122"/>
              </a:rPr>
              <a:t>根据内容的主次，采用专业广告图与文字内容相结合方式，让内容更明确，画面更美观</a:t>
            </a:r>
            <a:endParaRPr lang="zh-CN" altLang="en-US" sz="1200" dirty="0">
              <a:latin typeface="微软雅黑" panose="020B0503020204020204" pitchFamily="34" charset="-122"/>
              <a:ea typeface="微软雅黑" panose="020B0503020204020204" pitchFamily="34" charset="-122"/>
            </a:endParaRPr>
          </a:p>
        </p:txBody>
      </p:sp>
      <p:pic>
        <p:nvPicPr>
          <p:cNvPr id="10" name="Picture 6" descr="共享"/>
          <p:cNvPicPr>
            <a:picLocks noChangeAspect="1" noChangeArrowheads="1"/>
          </p:cNvPicPr>
          <p:nvPr/>
        </p:nvPicPr>
        <p:blipFill>
          <a:blip r:embed="rId2" cstate="print"/>
          <a:srcRect/>
          <a:stretch>
            <a:fillRect/>
          </a:stretch>
        </p:blipFill>
        <p:spPr bwMode="auto">
          <a:xfrm>
            <a:off x="3275856" y="727376"/>
            <a:ext cx="5868144" cy="65352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8C2FB6C-06B0-4206-96B5-3ABAC897C455}" type="slidenum">
              <a:rPr lang="zh-CN" altLang="en-US" smtClean="0"/>
              <a:pPr/>
              <a:t>21</a:t>
            </a:fld>
            <a:endParaRPr lang="zh-CN" altLang="en-US"/>
          </a:p>
        </p:txBody>
      </p:sp>
      <p:sp>
        <p:nvSpPr>
          <p:cNvPr id="3" name="Rectangle 2"/>
          <p:cNvSpPr txBox="1">
            <a:spLocks noChangeArrowheads="1"/>
          </p:cNvSpPr>
          <p:nvPr/>
        </p:nvSpPr>
        <p:spPr>
          <a:xfrm>
            <a:off x="1959024" y="1268760"/>
            <a:ext cx="8229600" cy="392112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Tx/>
              <a:buChar char="•"/>
            </a:pPr>
            <a:r>
              <a:rPr lang="zh-CN" altLang="en-US" sz="2800" dirty="0" smtClean="0">
                <a:latin typeface="微软雅黑" panose="020B0503020204020204" pitchFamily="34" charset="-122"/>
                <a:ea typeface="微软雅黑" panose="020B0503020204020204" pitchFamily="34" charset="-122"/>
              </a:rPr>
              <a:t>建立网站文件夹</a:t>
            </a:r>
          </a:p>
          <a:p>
            <a:pPr algn="just">
              <a:buFontTx/>
              <a:buChar char="•"/>
            </a:pPr>
            <a:r>
              <a:rPr lang="zh-CN" altLang="en-US" sz="2800" dirty="0" smtClean="0">
                <a:latin typeface="微软雅黑" panose="020B0503020204020204" pitchFamily="34" charset="-122"/>
                <a:ea typeface="微软雅黑" panose="020B0503020204020204" pitchFamily="34" charset="-122"/>
              </a:rPr>
              <a:t>设置本地网站</a:t>
            </a:r>
          </a:p>
          <a:p>
            <a:pPr algn="just">
              <a:buFontTx/>
              <a:buChar char="•"/>
            </a:pPr>
            <a:r>
              <a:rPr lang="zh-CN" altLang="en-US" sz="2800" dirty="0">
                <a:latin typeface="微软雅黑" panose="020B0503020204020204" pitchFamily="34" charset="-122"/>
                <a:ea typeface="微软雅黑" panose="020B0503020204020204" pitchFamily="34" charset="-122"/>
              </a:rPr>
              <a:t>配置</a:t>
            </a:r>
            <a:r>
              <a:rPr lang="zh-CN" altLang="en-US" sz="2800" dirty="0" smtClean="0">
                <a:latin typeface="微软雅黑" panose="020B0503020204020204" pitchFamily="34" charset="-122"/>
                <a:ea typeface="微软雅黑" panose="020B0503020204020204" pitchFamily="34" charset="-122"/>
              </a:rPr>
              <a:t>服务器端网站</a:t>
            </a:r>
          </a:p>
          <a:p>
            <a:pPr algn="just">
              <a:buFontTx/>
              <a:buChar char="•"/>
            </a:pPr>
            <a:r>
              <a:rPr lang="zh-CN" altLang="en-US" sz="2800" dirty="0" smtClean="0">
                <a:latin typeface="微软雅黑" panose="020B0503020204020204" pitchFamily="34" charset="-122"/>
                <a:ea typeface="微软雅黑" panose="020B0503020204020204" pitchFamily="34" charset="-122"/>
              </a:rPr>
              <a:t>网页设计、交互设计</a:t>
            </a:r>
          </a:p>
          <a:p>
            <a:pPr algn="just">
              <a:buFontTx/>
              <a:buChar char="•"/>
            </a:pPr>
            <a:r>
              <a:rPr lang="zh-CN" altLang="en-US" sz="2800" dirty="0" smtClean="0">
                <a:latin typeface="微软雅黑" panose="020B0503020204020204" pitchFamily="34" charset="-122"/>
                <a:ea typeface="微软雅黑" panose="020B0503020204020204" pitchFamily="34" charset="-122"/>
              </a:rPr>
              <a:t>上传、发布</a:t>
            </a:r>
          </a:p>
          <a:p>
            <a:pPr>
              <a:buFont typeface="Wingdings" pitchFamily="2" charset="2"/>
              <a:buNone/>
            </a:pPr>
            <a:endParaRPr lang="zh-CN" altLang="en-US" sz="2100" dirty="0"/>
          </a:p>
        </p:txBody>
      </p:sp>
      <p:cxnSp>
        <p:nvCxnSpPr>
          <p:cNvPr id="4" name="直接连接符 3"/>
          <p:cNvCxnSpPr/>
          <p:nvPr/>
        </p:nvCxnSpPr>
        <p:spPr>
          <a:xfrm>
            <a:off x="683568" y="692696"/>
            <a:ext cx="0" cy="5184576"/>
          </a:xfrm>
          <a:prstGeom prst="line">
            <a:avLst/>
          </a:prstGeom>
          <a:ln w="38100">
            <a:solidFill>
              <a:schemeClr val="bg1">
                <a:lumMod val="85000"/>
              </a:schemeClr>
            </a:solidFill>
            <a:headEnd type="oval" w="med" len="med"/>
            <a:tailEnd type="triangle" w="med" len="med"/>
          </a:ln>
        </p:spPr>
        <p:style>
          <a:lnRef idx="1">
            <a:schemeClr val="accent3"/>
          </a:lnRef>
          <a:fillRef idx="0">
            <a:schemeClr val="accent3"/>
          </a:fillRef>
          <a:effectRef idx="0">
            <a:schemeClr val="accent3"/>
          </a:effectRef>
          <a:fontRef idx="minor">
            <a:schemeClr val="tx1"/>
          </a:fontRef>
        </p:style>
      </p:cxnSp>
      <p:sp>
        <p:nvSpPr>
          <p:cNvPr id="5" name="圆角矩形 4"/>
          <p:cNvSpPr/>
          <p:nvPr/>
        </p:nvSpPr>
        <p:spPr>
          <a:xfrm>
            <a:off x="107107" y="980728"/>
            <a:ext cx="1152525" cy="431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策划</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6" name="圆角矩形 5"/>
          <p:cNvSpPr/>
          <p:nvPr/>
        </p:nvSpPr>
        <p:spPr>
          <a:xfrm>
            <a:off x="78532" y="1844824"/>
            <a:ext cx="1152525" cy="431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准备</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7" name="圆角矩形 6"/>
          <p:cNvSpPr/>
          <p:nvPr/>
        </p:nvSpPr>
        <p:spPr>
          <a:xfrm>
            <a:off x="107107" y="2780928"/>
            <a:ext cx="1152525" cy="433388"/>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施工</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8" name="圆角矩形 7"/>
          <p:cNvSpPr/>
          <p:nvPr/>
        </p:nvSpPr>
        <p:spPr>
          <a:xfrm>
            <a:off x="78532" y="3789040"/>
            <a:ext cx="1152525" cy="431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推广</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9" name="圆角矩形 8"/>
          <p:cNvSpPr/>
          <p:nvPr/>
        </p:nvSpPr>
        <p:spPr>
          <a:xfrm>
            <a:off x="107504" y="4797152"/>
            <a:ext cx="1152525" cy="431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a:solidFill>
                  <a:srgbClr val="C00000"/>
                </a:solidFill>
                <a:latin typeface="黑体" panose="02010609060101010101" pitchFamily="49" charset="-122"/>
                <a:ea typeface="黑体" panose="02010609060101010101" pitchFamily="49" charset="-122"/>
              </a:rPr>
              <a:t>维护</a:t>
            </a:r>
          </a:p>
        </p:txBody>
      </p:sp>
      <p:sp>
        <p:nvSpPr>
          <p:cNvPr id="10" name="TextBox 9"/>
          <p:cNvSpPr txBox="1"/>
          <p:nvPr/>
        </p:nvSpPr>
        <p:spPr>
          <a:xfrm>
            <a:off x="474004" y="44624"/>
            <a:ext cx="5826188" cy="523220"/>
          </a:xfrm>
          <a:prstGeom prst="rect">
            <a:avLst/>
          </a:prstGeom>
          <a:noFill/>
        </p:spPr>
        <p:txBody>
          <a:bodyPr wrap="square" rtlCol="0">
            <a:spAutoFit/>
          </a:bodyPr>
          <a:lstStyle/>
          <a:p>
            <a:r>
              <a:rPr lang="en-US" altLang="zh-CN" sz="2800" b="1" dirty="0" smtClean="0">
                <a:latin typeface="微软雅黑" panose="020B0503020204020204" pitchFamily="34" charset="-122"/>
                <a:ea typeface="微软雅黑" panose="020B0503020204020204" pitchFamily="34" charset="-122"/>
              </a:rPr>
              <a:t>1.1.2</a:t>
            </a:r>
            <a:r>
              <a:rPr lang="zh-CN" altLang="en-US" sz="2800" b="1" dirty="0" smtClean="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建站</a:t>
            </a:r>
            <a:r>
              <a:rPr lang="zh-CN" altLang="en-US" sz="2800" b="1" dirty="0" smtClean="0">
                <a:latin typeface="微软雅黑" panose="020B0503020204020204" pitchFamily="34" charset="-122"/>
                <a:ea typeface="微软雅黑" panose="020B0503020204020204" pitchFamily="34" charset="-122"/>
              </a:rPr>
              <a:t>步骤</a:t>
            </a:r>
            <a:r>
              <a:rPr lang="en-US" altLang="zh-CN" sz="2800" b="1" dirty="0" smtClean="0">
                <a:latin typeface="微软雅黑" panose="020B0503020204020204" pitchFamily="34" charset="-122"/>
                <a:ea typeface="微软雅黑" panose="020B0503020204020204" pitchFamily="34" charset="-122"/>
              </a:rPr>
              <a:t>-</a:t>
            </a:r>
            <a:r>
              <a:rPr lang="zh-CN" altLang="en-US" sz="2800" b="1" dirty="0" smtClean="0">
                <a:solidFill>
                  <a:srgbClr val="FF0000"/>
                </a:solidFill>
                <a:latin typeface="微软雅黑" panose="020B0503020204020204" pitchFamily="34" charset="-122"/>
                <a:ea typeface="微软雅黑" panose="020B0503020204020204" pitchFamily="34" charset="-122"/>
              </a:rPr>
              <a:t>设计施工</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91675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8C2FB6C-06B0-4206-96B5-3ABAC897C455}" type="slidenum">
              <a:rPr lang="zh-CN" altLang="en-US" smtClean="0"/>
              <a:pPr/>
              <a:t>22</a:t>
            </a:fld>
            <a:endParaRPr lang="zh-CN" altLang="en-US"/>
          </a:p>
        </p:txBody>
      </p:sp>
      <p:cxnSp>
        <p:nvCxnSpPr>
          <p:cNvPr id="4" name="直接连接符 3"/>
          <p:cNvCxnSpPr/>
          <p:nvPr/>
        </p:nvCxnSpPr>
        <p:spPr>
          <a:xfrm>
            <a:off x="683568" y="692696"/>
            <a:ext cx="0" cy="5184576"/>
          </a:xfrm>
          <a:prstGeom prst="line">
            <a:avLst/>
          </a:prstGeom>
          <a:ln w="38100">
            <a:solidFill>
              <a:schemeClr val="bg1">
                <a:lumMod val="85000"/>
              </a:schemeClr>
            </a:solidFill>
            <a:headEnd type="oval" w="med" len="med"/>
            <a:tailEnd type="triangle" w="med" len="med"/>
          </a:ln>
        </p:spPr>
        <p:style>
          <a:lnRef idx="1">
            <a:schemeClr val="accent3"/>
          </a:lnRef>
          <a:fillRef idx="0">
            <a:schemeClr val="accent3"/>
          </a:fillRef>
          <a:effectRef idx="0">
            <a:schemeClr val="accent3"/>
          </a:effectRef>
          <a:fontRef idx="minor">
            <a:schemeClr val="tx1"/>
          </a:fontRef>
        </p:style>
      </p:cxnSp>
      <p:sp>
        <p:nvSpPr>
          <p:cNvPr id="5" name="圆角矩形 4"/>
          <p:cNvSpPr/>
          <p:nvPr/>
        </p:nvSpPr>
        <p:spPr>
          <a:xfrm>
            <a:off x="107107" y="980728"/>
            <a:ext cx="1152525" cy="431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策划</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6" name="圆角矩形 5"/>
          <p:cNvSpPr/>
          <p:nvPr/>
        </p:nvSpPr>
        <p:spPr>
          <a:xfrm>
            <a:off x="78532" y="1844824"/>
            <a:ext cx="1152525" cy="431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准备</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7" name="圆角矩形 6"/>
          <p:cNvSpPr/>
          <p:nvPr/>
        </p:nvSpPr>
        <p:spPr>
          <a:xfrm>
            <a:off x="107107" y="2780928"/>
            <a:ext cx="1152525" cy="433388"/>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施工</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8" name="圆角矩形 7"/>
          <p:cNvSpPr/>
          <p:nvPr/>
        </p:nvSpPr>
        <p:spPr>
          <a:xfrm>
            <a:off x="78532" y="3789040"/>
            <a:ext cx="1152525" cy="4318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推广</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9" name="圆角矩形 8"/>
          <p:cNvSpPr/>
          <p:nvPr/>
        </p:nvSpPr>
        <p:spPr>
          <a:xfrm>
            <a:off x="107504" y="4797152"/>
            <a:ext cx="1152525" cy="431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a:solidFill>
                  <a:srgbClr val="C00000"/>
                </a:solidFill>
                <a:latin typeface="黑体" panose="02010609060101010101" pitchFamily="49" charset="-122"/>
                <a:ea typeface="黑体" panose="02010609060101010101" pitchFamily="49" charset="-122"/>
              </a:rPr>
              <a:t>维护</a:t>
            </a:r>
          </a:p>
        </p:txBody>
      </p:sp>
      <p:sp>
        <p:nvSpPr>
          <p:cNvPr id="10" name="TextBox 9"/>
          <p:cNvSpPr txBox="1"/>
          <p:nvPr/>
        </p:nvSpPr>
        <p:spPr>
          <a:xfrm>
            <a:off x="474004" y="44624"/>
            <a:ext cx="5826188" cy="523220"/>
          </a:xfrm>
          <a:prstGeom prst="rect">
            <a:avLst/>
          </a:prstGeom>
          <a:noFill/>
        </p:spPr>
        <p:txBody>
          <a:bodyPr wrap="square" rtlCol="0">
            <a:spAutoFit/>
          </a:bodyPr>
          <a:lstStyle/>
          <a:p>
            <a:r>
              <a:rPr lang="en-US" altLang="zh-CN" sz="2800" b="1" dirty="0" smtClean="0">
                <a:latin typeface="微软雅黑" panose="020B0503020204020204" pitchFamily="34" charset="-122"/>
                <a:ea typeface="微软雅黑" panose="020B0503020204020204" pitchFamily="34" charset="-122"/>
              </a:rPr>
              <a:t>1.1.2</a:t>
            </a:r>
            <a:r>
              <a:rPr lang="zh-CN" altLang="en-US" sz="2800" b="1" dirty="0" smtClean="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建站</a:t>
            </a:r>
            <a:r>
              <a:rPr lang="zh-CN" altLang="en-US" sz="2800" b="1" dirty="0" smtClean="0">
                <a:latin typeface="微软雅黑" panose="020B0503020204020204" pitchFamily="34" charset="-122"/>
                <a:ea typeface="微软雅黑" panose="020B0503020204020204" pitchFamily="34" charset="-122"/>
              </a:rPr>
              <a:t>步骤</a:t>
            </a:r>
            <a:r>
              <a:rPr lang="en-US" altLang="zh-CN" sz="2800" b="1" dirty="0" smtClean="0">
                <a:latin typeface="微软雅黑" panose="020B0503020204020204" pitchFamily="34" charset="-122"/>
                <a:ea typeface="微软雅黑" panose="020B0503020204020204" pitchFamily="34" charset="-122"/>
              </a:rPr>
              <a:t>-</a:t>
            </a:r>
            <a:r>
              <a:rPr lang="zh-CN" altLang="en-US" sz="2800" b="1" dirty="0" smtClean="0">
                <a:solidFill>
                  <a:srgbClr val="FF0000"/>
                </a:solidFill>
                <a:latin typeface="微软雅黑" panose="020B0503020204020204" pitchFamily="34" charset="-122"/>
                <a:ea typeface="微软雅黑" panose="020B0503020204020204" pitchFamily="34" charset="-122"/>
              </a:rPr>
              <a:t>宣传和推广</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1" name="Rectangle 2"/>
          <p:cNvSpPr txBox="1">
            <a:spLocks noChangeArrowheads="1"/>
          </p:cNvSpPr>
          <p:nvPr/>
        </p:nvSpPr>
        <p:spPr>
          <a:xfrm>
            <a:off x="1887016" y="1719263"/>
            <a:ext cx="8229600" cy="3759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Tx/>
              <a:buChar char="•"/>
            </a:pPr>
            <a:r>
              <a:rPr lang="zh-CN" altLang="en-US" sz="2800" dirty="0" smtClean="0">
                <a:latin typeface="微软雅黑" panose="020B0503020204020204" pitchFamily="34" charset="-122"/>
                <a:ea typeface="微软雅黑" panose="020B0503020204020204" pitchFamily="34" charset="-122"/>
              </a:rPr>
              <a:t>登陆搜索引擎：</a:t>
            </a:r>
            <a:endParaRPr lang="en-US" altLang="zh-CN" sz="2800" dirty="0" smtClean="0">
              <a:latin typeface="微软雅黑" panose="020B0503020204020204" pitchFamily="34" charset="-122"/>
              <a:ea typeface="微软雅黑" panose="020B0503020204020204" pitchFamily="34" charset="-122"/>
            </a:endParaRPr>
          </a:p>
          <a:p>
            <a:pPr algn="just">
              <a:buFontTx/>
              <a:buChar char="•"/>
            </a:pPr>
            <a:endParaRPr lang="en-US" altLang="zh-CN" sz="2800" dirty="0">
              <a:latin typeface="微软雅黑" panose="020B0503020204020204" pitchFamily="34" charset="-122"/>
              <a:ea typeface="微软雅黑" panose="020B0503020204020204" pitchFamily="34" charset="-122"/>
            </a:endParaRPr>
          </a:p>
          <a:p>
            <a:pPr algn="just">
              <a:buFontTx/>
              <a:buChar char="•"/>
            </a:pPr>
            <a:endParaRPr lang="en-US" altLang="zh-CN" sz="2800" dirty="0" smtClean="0">
              <a:latin typeface="微软雅黑" panose="020B0503020204020204" pitchFamily="34" charset="-122"/>
              <a:ea typeface="微软雅黑" panose="020B0503020204020204" pitchFamily="34" charset="-122"/>
            </a:endParaRPr>
          </a:p>
          <a:p>
            <a:pPr algn="just">
              <a:buFontTx/>
              <a:buChar char="•"/>
            </a:pPr>
            <a:r>
              <a:rPr lang="zh-CN" altLang="en-US" sz="2800" dirty="0" smtClean="0">
                <a:latin typeface="微软雅黑" panose="020B0503020204020204" pitchFamily="34" charset="-122"/>
                <a:ea typeface="微软雅黑" panose="020B0503020204020204" pitchFamily="34" charset="-122"/>
              </a:rPr>
              <a:t>交换广告条：</a:t>
            </a:r>
          </a:p>
          <a:p>
            <a:pPr algn="just">
              <a:buFontTx/>
              <a:buChar char="•"/>
            </a:pPr>
            <a:r>
              <a:rPr lang="en-US" altLang="zh-CN" sz="2800" dirty="0" smtClean="0">
                <a:latin typeface="微软雅黑" panose="020B0503020204020204" pitchFamily="34" charset="-122"/>
                <a:ea typeface="微软雅黑" panose="020B0503020204020204" pitchFamily="34" charset="-122"/>
              </a:rPr>
              <a:t>meta</a:t>
            </a:r>
            <a:r>
              <a:rPr lang="zh-CN" altLang="en-US" sz="2800" dirty="0" smtClean="0">
                <a:latin typeface="微软雅黑" panose="020B0503020204020204" pitchFamily="34" charset="-122"/>
                <a:ea typeface="微软雅黑" panose="020B0503020204020204" pitchFamily="34" charset="-122"/>
              </a:rPr>
              <a:t>标签的使用</a:t>
            </a:r>
          </a:p>
          <a:p>
            <a:pPr algn="just">
              <a:buFontTx/>
              <a:buChar char="•"/>
            </a:pPr>
            <a:r>
              <a:rPr lang="zh-CN" altLang="en-US" sz="2800" dirty="0" smtClean="0">
                <a:latin typeface="微软雅黑" panose="020B0503020204020204" pitchFamily="34" charset="-122"/>
                <a:ea typeface="微软雅黑" panose="020B0503020204020204" pitchFamily="34" charset="-122"/>
              </a:rPr>
              <a:t>直接跟客户宣传</a:t>
            </a:r>
          </a:p>
          <a:p>
            <a:pPr algn="just">
              <a:buFontTx/>
              <a:buChar char="•"/>
            </a:pPr>
            <a:r>
              <a:rPr lang="zh-CN" altLang="en-US" sz="2800" dirty="0" smtClean="0">
                <a:latin typeface="微软雅黑" panose="020B0503020204020204" pitchFamily="34" charset="-122"/>
                <a:ea typeface="微软雅黑" panose="020B0503020204020204" pitchFamily="34" charset="-122"/>
              </a:rPr>
              <a:t>网下推广</a:t>
            </a:r>
          </a:p>
          <a:p>
            <a:pPr>
              <a:buFont typeface="Wingdings" pitchFamily="2" charset="2"/>
              <a:buNone/>
            </a:pPr>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400" y="2276624"/>
            <a:ext cx="128587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324" y="2276872"/>
            <a:ext cx="13525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8874" y="2281634"/>
            <a:ext cx="132397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144" y="2276872"/>
            <a:ext cx="13335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4117" y="2238524"/>
            <a:ext cx="1362075"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68238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8C2FB6C-06B0-4206-96B5-3ABAC897C455}" type="slidenum">
              <a:rPr lang="zh-CN" altLang="en-US" smtClean="0"/>
              <a:pPr/>
              <a:t>23</a:t>
            </a:fld>
            <a:endParaRPr lang="zh-CN" altLang="en-US"/>
          </a:p>
        </p:txBody>
      </p:sp>
      <p:cxnSp>
        <p:nvCxnSpPr>
          <p:cNvPr id="4" name="直接连接符 3"/>
          <p:cNvCxnSpPr/>
          <p:nvPr/>
        </p:nvCxnSpPr>
        <p:spPr>
          <a:xfrm>
            <a:off x="683568" y="692696"/>
            <a:ext cx="0" cy="5184576"/>
          </a:xfrm>
          <a:prstGeom prst="line">
            <a:avLst/>
          </a:prstGeom>
          <a:ln w="38100">
            <a:solidFill>
              <a:schemeClr val="bg1">
                <a:lumMod val="85000"/>
              </a:schemeClr>
            </a:solidFill>
            <a:headEnd type="oval" w="med" len="med"/>
            <a:tailEnd type="triangle" w="med" len="med"/>
          </a:ln>
        </p:spPr>
        <p:style>
          <a:lnRef idx="1">
            <a:schemeClr val="accent3"/>
          </a:lnRef>
          <a:fillRef idx="0">
            <a:schemeClr val="accent3"/>
          </a:fillRef>
          <a:effectRef idx="0">
            <a:schemeClr val="accent3"/>
          </a:effectRef>
          <a:fontRef idx="minor">
            <a:schemeClr val="tx1"/>
          </a:fontRef>
        </p:style>
      </p:cxnSp>
      <p:sp>
        <p:nvSpPr>
          <p:cNvPr id="5" name="圆角矩形 4"/>
          <p:cNvSpPr/>
          <p:nvPr/>
        </p:nvSpPr>
        <p:spPr>
          <a:xfrm>
            <a:off x="107107" y="980728"/>
            <a:ext cx="1152525" cy="431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策划</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6" name="圆角矩形 5"/>
          <p:cNvSpPr/>
          <p:nvPr/>
        </p:nvSpPr>
        <p:spPr>
          <a:xfrm>
            <a:off x="78532" y="1844824"/>
            <a:ext cx="1152525" cy="431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准备</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7" name="圆角矩形 6"/>
          <p:cNvSpPr/>
          <p:nvPr/>
        </p:nvSpPr>
        <p:spPr>
          <a:xfrm>
            <a:off x="107107" y="2780928"/>
            <a:ext cx="1152525" cy="433388"/>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施工</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8" name="圆角矩形 7"/>
          <p:cNvSpPr/>
          <p:nvPr/>
        </p:nvSpPr>
        <p:spPr>
          <a:xfrm>
            <a:off x="78532" y="3789040"/>
            <a:ext cx="1152525" cy="431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推广</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9" name="圆角矩形 8"/>
          <p:cNvSpPr/>
          <p:nvPr/>
        </p:nvSpPr>
        <p:spPr>
          <a:xfrm>
            <a:off x="107504" y="4797152"/>
            <a:ext cx="1152525" cy="4318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zh-CN" altLang="en-US" b="1" dirty="0">
                <a:solidFill>
                  <a:srgbClr val="C00000"/>
                </a:solidFill>
                <a:latin typeface="黑体" panose="02010609060101010101" pitchFamily="49" charset="-122"/>
                <a:ea typeface="黑体" panose="02010609060101010101" pitchFamily="49" charset="-122"/>
              </a:rPr>
              <a:t>维护</a:t>
            </a:r>
          </a:p>
        </p:txBody>
      </p:sp>
      <p:sp>
        <p:nvSpPr>
          <p:cNvPr id="10" name="TextBox 9"/>
          <p:cNvSpPr txBox="1"/>
          <p:nvPr/>
        </p:nvSpPr>
        <p:spPr>
          <a:xfrm>
            <a:off x="474004" y="44624"/>
            <a:ext cx="5826188" cy="523220"/>
          </a:xfrm>
          <a:prstGeom prst="rect">
            <a:avLst/>
          </a:prstGeom>
          <a:noFill/>
        </p:spPr>
        <p:txBody>
          <a:bodyPr wrap="square" rtlCol="0">
            <a:spAutoFit/>
          </a:bodyPr>
          <a:lstStyle/>
          <a:p>
            <a:r>
              <a:rPr lang="en-US" altLang="zh-CN" sz="2800" b="1" dirty="0" smtClean="0">
                <a:latin typeface="微软雅黑" panose="020B0503020204020204" pitchFamily="34" charset="-122"/>
                <a:ea typeface="微软雅黑" panose="020B0503020204020204" pitchFamily="34" charset="-122"/>
              </a:rPr>
              <a:t>1.1.2</a:t>
            </a:r>
            <a:r>
              <a:rPr lang="zh-CN" altLang="en-US" sz="2800" b="1" dirty="0" smtClean="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建站</a:t>
            </a:r>
            <a:r>
              <a:rPr lang="zh-CN" altLang="en-US" sz="2800" b="1" dirty="0" smtClean="0">
                <a:latin typeface="微软雅黑" panose="020B0503020204020204" pitchFamily="34" charset="-122"/>
                <a:ea typeface="微软雅黑" panose="020B0503020204020204" pitchFamily="34" charset="-122"/>
              </a:rPr>
              <a:t>步骤</a:t>
            </a:r>
            <a:r>
              <a:rPr lang="en-US" altLang="zh-CN" sz="2800" b="1" dirty="0" smtClean="0">
                <a:latin typeface="微软雅黑" panose="020B0503020204020204" pitchFamily="34" charset="-122"/>
                <a:ea typeface="微软雅黑" panose="020B0503020204020204" pitchFamily="34" charset="-122"/>
              </a:rPr>
              <a:t>-</a:t>
            </a:r>
            <a:r>
              <a:rPr lang="zh-CN" altLang="en-US" sz="2800" b="1" dirty="0" smtClean="0">
                <a:solidFill>
                  <a:srgbClr val="FF0000"/>
                </a:solidFill>
                <a:latin typeface="微软雅黑" panose="020B0503020204020204" pitchFamily="34" charset="-122"/>
                <a:ea typeface="微软雅黑" panose="020B0503020204020204" pitchFamily="34" charset="-122"/>
              </a:rPr>
              <a:t>网站维护</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6" name="Rectangle 2"/>
          <p:cNvSpPr txBox="1">
            <a:spLocks noChangeArrowheads="1"/>
          </p:cNvSpPr>
          <p:nvPr/>
        </p:nvSpPr>
        <p:spPr>
          <a:xfrm>
            <a:off x="2319064" y="1325984"/>
            <a:ext cx="8229600" cy="3759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Tx/>
              <a:buChar char="•"/>
            </a:pPr>
            <a:r>
              <a:rPr lang="zh-CN" altLang="en-US" sz="2800" dirty="0" smtClean="0">
                <a:latin typeface="微软雅黑" panose="020B0503020204020204" pitchFamily="34" charset="-122"/>
                <a:ea typeface="微软雅黑" panose="020B0503020204020204" pitchFamily="34" charset="-122"/>
              </a:rPr>
              <a:t>接收信息反馈</a:t>
            </a:r>
            <a:endParaRPr lang="en-US" altLang="zh-CN" sz="2800" dirty="0" smtClean="0">
              <a:latin typeface="微软雅黑" panose="020B0503020204020204" pitchFamily="34" charset="-122"/>
              <a:ea typeface="微软雅黑" panose="020B0503020204020204" pitchFamily="34" charset="-122"/>
            </a:endParaRPr>
          </a:p>
          <a:p>
            <a:pPr algn="just">
              <a:buFontTx/>
              <a:buChar char="•"/>
            </a:pPr>
            <a:endParaRPr lang="zh-CN" altLang="en-US" sz="2800" dirty="0" smtClean="0">
              <a:latin typeface="微软雅黑" panose="020B0503020204020204" pitchFamily="34" charset="-122"/>
              <a:ea typeface="微软雅黑" panose="020B0503020204020204" pitchFamily="34" charset="-122"/>
            </a:endParaRPr>
          </a:p>
          <a:p>
            <a:pPr algn="just">
              <a:buFontTx/>
              <a:buChar char="•"/>
            </a:pPr>
            <a:r>
              <a:rPr lang="zh-CN" altLang="en-US" sz="2800" dirty="0" smtClean="0">
                <a:latin typeface="微软雅黑" panose="020B0503020204020204" pitchFamily="34" charset="-122"/>
                <a:ea typeface="微软雅黑" panose="020B0503020204020204" pitchFamily="34" charset="-122"/>
                <a:cs typeface="Times New Roman" pitchFamily="18" charset="0"/>
              </a:rPr>
              <a:t>网站数据内容的更新</a:t>
            </a:r>
            <a:endParaRPr lang="en-US" altLang="zh-CN" sz="2800" dirty="0" smtClean="0">
              <a:latin typeface="微软雅黑" panose="020B0503020204020204" pitchFamily="34" charset="-122"/>
              <a:ea typeface="微软雅黑" panose="020B0503020204020204" pitchFamily="34" charset="-122"/>
              <a:cs typeface="Times New Roman" pitchFamily="18" charset="0"/>
            </a:endParaRPr>
          </a:p>
          <a:p>
            <a:pPr algn="just">
              <a:buFontTx/>
              <a:buChar char="•"/>
            </a:pPr>
            <a:endParaRPr lang="en-US" altLang="zh-CN" sz="2800" dirty="0" smtClean="0">
              <a:latin typeface="微软雅黑" panose="020B0503020204020204" pitchFamily="34" charset="-122"/>
              <a:ea typeface="微软雅黑" panose="020B0503020204020204" pitchFamily="34" charset="-122"/>
              <a:cs typeface="Times New Roman" pitchFamily="18" charset="0"/>
            </a:endParaRPr>
          </a:p>
          <a:p>
            <a:pPr algn="just">
              <a:buFontTx/>
              <a:buChar char="•"/>
            </a:pPr>
            <a:r>
              <a:rPr lang="zh-CN" altLang="en-US" sz="2800" dirty="0" smtClean="0">
                <a:latin typeface="微软雅黑" panose="020B0503020204020204" pitchFamily="34" charset="-122"/>
                <a:ea typeface="微软雅黑" panose="020B0503020204020204" pitchFamily="34" charset="-122"/>
                <a:cs typeface="Times New Roman" pitchFamily="18" charset="0"/>
              </a:rPr>
              <a:t>空间管理、安全防护</a:t>
            </a:r>
            <a:endParaRPr lang="en-US" altLang="zh-CN" sz="2800" dirty="0" smtClean="0">
              <a:latin typeface="微软雅黑" panose="020B0503020204020204" pitchFamily="34" charset="-122"/>
              <a:ea typeface="微软雅黑" panose="020B0503020204020204" pitchFamily="34" charset="-122"/>
              <a:cs typeface="Times New Roman" pitchFamily="18" charset="0"/>
            </a:endParaRPr>
          </a:p>
          <a:p>
            <a:pPr algn="just">
              <a:buFontTx/>
              <a:buChar char="•"/>
            </a:pPr>
            <a:endParaRPr lang="en-US" altLang="zh-CN" sz="2800" dirty="0" smtClean="0">
              <a:latin typeface="微软雅黑" panose="020B0503020204020204" pitchFamily="34" charset="-122"/>
              <a:ea typeface="微软雅黑" panose="020B0503020204020204" pitchFamily="34" charset="-122"/>
              <a:cs typeface="Times New Roman" pitchFamily="18" charset="0"/>
            </a:endParaRPr>
          </a:p>
          <a:p>
            <a:pPr algn="just">
              <a:buFontTx/>
              <a:buChar char="•"/>
            </a:pPr>
            <a:r>
              <a:rPr lang="en-US" altLang="zh-CN" sz="2800" dirty="0" smtClean="0">
                <a:latin typeface="微软雅黑" panose="020B0503020204020204" pitchFamily="34" charset="-122"/>
                <a:ea typeface="微软雅黑" panose="020B0503020204020204" pitchFamily="34" charset="-122"/>
                <a:cs typeface="Times New Roman" pitchFamily="18" charset="0"/>
              </a:rPr>
              <a:t>Bug</a:t>
            </a:r>
            <a:r>
              <a:rPr lang="zh-CN" altLang="en-US" sz="2800" dirty="0" smtClean="0">
                <a:latin typeface="微软雅黑" panose="020B0503020204020204" pitchFamily="34" charset="-122"/>
                <a:ea typeface="微软雅黑" panose="020B0503020204020204" pitchFamily="34" charset="-122"/>
                <a:cs typeface="Times New Roman" pitchFamily="18" charset="0"/>
              </a:rPr>
              <a:t>修改</a:t>
            </a:r>
            <a:r>
              <a:rPr lang="zh-CN" altLang="en-US" sz="2100" dirty="0" smtClean="0">
                <a:latin typeface="宋体" pitchFamily="2" charset="-122"/>
              </a:rPr>
              <a:t> </a:t>
            </a:r>
            <a:endParaRPr lang="zh-CN" altLang="en-US" sz="2100" dirty="0">
              <a:latin typeface="宋体" pitchFamily="2" charset="-122"/>
            </a:endParaRPr>
          </a:p>
        </p:txBody>
      </p:sp>
    </p:spTree>
    <p:extLst>
      <p:ext uri="{BB962C8B-B14F-4D97-AF65-F5344CB8AC3E}">
        <p14:creationId xmlns:p14="http://schemas.microsoft.com/office/powerpoint/2010/main" val="11011621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8C2FB6C-06B0-4206-96B5-3ABAC897C455}" type="slidenum">
              <a:rPr lang="zh-CN" altLang="en-US" smtClean="0"/>
              <a:pPr/>
              <a:t>24</a:t>
            </a:fld>
            <a:endParaRPr lang="zh-CN" altLang="en-US"/>
          </a:p>
        </p:txBody>
      </p:sp>
      <p:cxnSp>
        <p:nvCxnSpPr>
          <p:cNvPr id="4" name="直接连接符 3"/>
          <p:cNvCxnSpPr/>
          <p:nvPr/>
        </p:nvCxnSpPr>
        <p:spPr>
          <a:xfrm>
            <a:off x="683568" y="692696"/>
            <a:ext cx="0" cy="5184576"/>
          </a:xfrm>
          <a:prstGeom prst="line">
            <a:avLst/>
          </a:prstGeom>
          <a:ln w="38100">
            <a:solidFill>
              <a:schemeClr val="bg1">
                <a:lumMod val="85000"/>
              </a:schemeClr>
            </a:solidFill>
            <a:headEnd type="oval" w="med" len="med"/>
            <a:tailEnd type="triangle" w="med" len="med"/>
          </a:ln>
        </p:spPr>
        <p:style>
          <a:lnRef idx="1">
            <a:schemeClr val="accent3"/>
          </a:lnRef>
          <a:fillRef idx="0">
            <a:schemeClr val="accent3"/>
          </a:fillRef>
          <a:effectRef idx="0">
            <a:schemeClr val="accent3"/>
          </a:effectRef>
          <a:fontRef idx="minor">
            <a:schemeClr val="tx1"/>
          </a:fontRef>
        </p:style>
      </p:cxnSp>
      <p:sp>
        <p:nvSpPr>
          <p:cNvPr id="5" name="圆角矩形 4"/>
          <p:cNvSpPr/>
          <p:nvPr/>
        </p:nvSpPr>
        <p:spPr>
          <a:xfrm>
            <a:off x="107107" y="980728"/>
            <a:ext cx="1152525" cy="431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策划</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6" name="圆角矩形 5"/>
          <p:cNvSpPr/>
          <p:nvPr/>
        </p:nvSpPr>
        <p:spPr>
          <a:xfrm>
            <a:off x="78532" y="1844824"/>
            <a:ext cx="1152525" cy="431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准备</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7" name="圆角矩形 6"/>
          <p:cNvSpPr/>
          <p:nvPr/>
        </p:nvSpPr>
        <p:spPr>
          <a:xfrm>
            <a:off x="107107" y="2780928"/>
            <a:ext cx="1152525" cy="433388"/>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施工</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8" name="圆角矩形 7"/>
          <p:cNvSpPr/>
          <p:nvPr/>
        </p:nvSpPr>
        <p:spPr>
          <a:xfrm>
            <a:off x="78532" y="3789040"/>
            <a:ext cx="1152525" cy="431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smtClean="0">
                <a:solidFill>
                  <a:srgbClr val="C00000"/>
                </a:solidFill>
                <a:latin typeface="黑体" panose="02010609060101010101" pitchFamily="49" charset="-122"/>
                <a:ea typeface="黑体" panose="02010609060101010101" pitchFamily="49" charset="-122"/>
              </a:rPr>
              <a:t>推广</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9" name="圆角矩形 8"/>
          <p:cNvSpPr/>
          <p:nvPr/>
        </p:nvSpPr>
        <p:spPr>
          <a:xfrm>
            <a:off x="107504" y="4797152"/>
            <a:ext cx="1152525" cy="4318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zh-CN" altLang="en-US" b="1" dirty="0">
                <a:solidFill>
                  <a:srgbClr val="C00000"/>
                </a:solidFill>
                <a:latin typeface="黑体" panose="02010609060101010101" pitchFamily="49" charset="-122"/>
                <a:ea typeface="黑体" panose="02010609060101010101" pitchFamily="49" charset="-122"/>
              </a:rPr>
              <a:t>维护</a:t>
            </a:r>
          </a:p>
        </p:txBody>
      </p:sp>
      <p:sp>
        <p:nvSpPr>
          <p:cNvPr id="10" name="TextBox 9"/>
          <p:cNvSpPr txBox="1"/>
          <p:nvPr/>
        </p:nvSpPr>
        <p:spPr>
          <a:xfrm>
            <a:off x="474004" y="44624"/>
            <a:ext cx="5826188" cy="523220"/>
          </a:xfrm>
          <a:prstGeom prst="rect">
            <a:avLst/>
          </a:prstGeom>
          <a:noFill/>
        </p:spPr>
        <p:txBody>
          <a:bodyPr wrap="square" rtlCol="0">
            <a:spAutoFit/>
          </a:bodyPr>
          <a:lstStyle/>
          <a:p>
            <a:r>
              <a:rPr lang="en-US" altLang="zh-CN" sz="2800" b="1" dirty="0" smtClean="0">
                <a:latin typeface="微软雅黑" panose="020B0503020204020204" pitchFamily="34" charset="-122"/>
                <a:ea typeface="微软雅黑" panose="020B0503020204020204" pitchFamily="34" charset="-122"/>
              </a:rPr>
              <a:t>1.1.2</a:t>
            </a:r>
            <a:r>
              <a:rPr lang="zh-CN" altLang="en-US" sz="2800" b="1" dirty="0" smtClean="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建站</a:t>
            </a:r>
            <a:r>
              <a:rPr lang="zh-CN" altLang="en-US" sz="2800" b="1" dirty="0" smtClean="0">
                <a:latin typeface="微软雅黑" panose="020B0503020204020204" pitchFamily="34" charset="-122"/>
                <a:ea typeface="微软雅黑" panose="020B0503020204020204" pitchFamily="34" charset="-122"/>
              </a:rPr>
              <a:t>步骤</a:t>
            </a:r>
            <a:r>
              <a:rPr lang="en-US" altLang="zh-CN" sz="2800" b="1" dirty="0" smtClean="0">
                <a:latin typeface="微软雅黑" panose="020B0503020204020204" pitchFamily="34" charset="-122"/>
                <a:ea typeface="微软雅黑" panose="020B0503020204020204" pitchFamily="34" charset="-122"/>
              </a:rPr>
              <a:t>-</a:t>
            </a:r>
            <a:r>
              <a:rPr lang="zh-CN" altLang="en-US" sz="2800" b="1" dirty="0" smtClean="0">
                <a:solidFill>
                  <a:srgbClr val="FF0000"/>
                </a:solidFill>
                <a:latin typeface="微软雅黑" panose="020B0503020204020204" pitchFamily="34" charset="-122"/>
                <a:ea typeface="微软雅黑" panose="020B0503020204020204" pitchFamily="34" charset="-122"/>
              </a:rPr>
              <a:t>网站维护</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6" name="Rectangle 2"/>
          <p:cNvSpPr txBox="1">
            <a:spLocks noChangeArrowheads="1"/>
          </p:cNvSpPr>
          <p:nvPr/>
        </p:nvSpPr>
        <p:spPr>
          <a:xfrm>
            <a:off x="2319064" y="1325984"/>
            <a:ext cx="8229600" cy="3759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Tx/>
              <a:buChar char="•"/>
            </a:pPr>
            <a:r>
              <a:rPr lang="zh-CN" altLang="en-US" sz="2800" dirty="0" smtClean="0">
                <a:latin typeface="微软雅黑" panose="020B0503020204020204" pitchFamily="34" charset="-122"/>
                <a:ea typeface="微软雅黑" panose="020B0503020204020204" pitchFamily="34" charset="-122"/>
              </a:rPr>
              <a:t>接收信息反馈</a:t>
            </a:r>
            <a:endParaRPr lang="en-US" altLang="zh-CN" sz="2800" dirty="0" smtClean="0">
              <a:latin typeface="微软雅黑" panose="020B0503020204020204" pitchFamily="34" charset="-122"/>
              <a:ea typeface="微软雅黑" panose="020B0503020204020204" pitchFamily="34" charset="-122"/>
            </a:endParaRPr>
          </a:p>
          <a:p>
            <a:pPr algn="just">
              <a:buFontTx/>
              <a:buChar char="•"/>
            </a:pPr>
            <a:endParaRPr lang="zh-CN" altLang="en-US" sz="2800" dirty="0" smtClean="0">
              <a:latin typeface="微软雅黑" panose="020B0503020204020204" pitchFamily="34" charset="-122"/>
              <a:ea typeface="微软雅黑" panose="020B0503020204020204" pitchFamily="34" charset="-122"/>
            </a:endParaRPr>
          </a:p>
          <a:p>
            <a:pPr algn="just">
              <a:buFontTx/>
              <a:buChar char="•"/>
            </a:pPr>
            <a:r>
              <a:rPr lang="zh-CN" altLang="en-US" sz="2800" dirty="0" smtClean="0">
                <a:latin typeface="微软雅黑" panose="020B0503020204020204" pitchFamily="34" charset="-122"/>
                <a:ea typeface="微软雅黑" panose="020B0503020204020204" pitchFamily="34" charset="-122"/>
                <a:cs typeface="Times New Roman" pitchFamily="18" charset="0"/>
              </a:rPr>
              <a:t>网站数据内容的更新</a:t>
            </a:r>
            <a:endParaRPr lang="en-US" altLang="zh-CN" sz="2800" dirty="0" smtClean="0">
              <a:latin typeface="微软雅黑" panose="020B0503020204020204" pitchFamily="34" charset="-122"/>
              <a:ea typeface="微软雅黑" panose="020B0503020204020204" pitchFamily="34" charset="-122"/>
              <a:cs typeface="Times New Roman" pitchFamily="18" charset="0"/>
            </a:endParaRPr>
          </a:p>
          <a:p>
            <a:pPr algn="just">
              <a:buFontTx/>
              <a:buChar char="•"/>
            </a:pPr>
            <a:endParaRPr lang="en-US" altLang="zh-CN" sz="2800" dirty="0" smtClean="0">
              <a:latin typeface="微软雅黑" panose="020B0503020204020204" pitchFamily="34" charset="-122"/>
              <a:ea typeface="微软雅黑" panose="020B0503020204020204" pitchFamily="34" charset="-122"/>
              <a:cs typeface="Times New Roman" pitchFamily="18" charset="0"/>
            </a:endParaRPr>
          </a:p>
          <a:p>
            <a:pPr algn="just">
              <a:buFontTx/>
              <a:buChar char="•"/>
            </a:pPr>
            <a:r>
              <a:rPr lang="zh-CN" altLang="en-US" sz="2800" dirty="0" smtClean="0">
                <a:latin typeface="微软雅黑" panose="020B0503020204020204" pitchFamily="34" charset="-122"/>
                <a:ea typeface="微软雅黑" panose="020B0503020204020204" pitchFamily="34" charset="-122"/>
                <a:cs typeface="Times New Roman" pitchFamily="18" charset="0"/>
              </a:rPr>
              <a:t>空间管理、安全防护</a:t>
            </a:r>
            <a:endParaRPr lang="en-US" altLang="zh-CN" sz="2800" dirty="0" smtClean="0">
              <a:latin typeface="微软雅黑" panose="020B0503020204020204" pitchFamily="34" charset="-122"/>
              <a:ea typeface="微软雅黑" panose="020B0503020204020204" pitchFamily="34" charset="-122"/>
              <a:cs typeface="Times New Roman" pitchFamily="18" charset="0"/>
            </a:endParaRPr>
          </a:p>
          <a:p>
            <a:pPr algn="just">
              <a:buFontTx/>
              <a:buChar char="•"/>
            </a:pPr>
            <a:endParaRPr lang="en-US" altLang="zh-CN" sz="2800" dirty="0" smtClean="0">
              <a:latin typeface="微软雅黑" panose="020B0503020204020204" pitchFamily="34" charset="-122"/>
              <a:ea typeface="微软雅黑" panose="020B0503020204020204" pitchFamily="34" charset="-122"/>
              <a:cs typeface="Times New Roman" pitchFamily="18" charset="0"/>
            </a:endParaRPr>
          </a:p>
          <a:p>
            <a:pPr algn="just">
              <a:buFontTx/>
              <a:buChar char="•"/>
            </a:pPr>
            <a:r>
              <a:rPr lang="en-US" altLang="zh-CN" sz="2800" dirty="0" smtClean="0">
                <a:latin typeface="微软雅黑" panose="020B0503020204020204" pitchFamily="34" charset="-122"/>
                <a:ea typeface="微软雅黑" panose="020B0503020204020204" pitchFamily="34" charset="-122"/>
                <a:cs typeface="Times New Roman" pitchFamily="18" charset="0"/>
              </a:rPr>
              <a:t>Bug</a:t>
            </a:r>
            <a:r>
              <a:rPr lang="zh-CN" altLang="en-US" sz="2800" dirty="0" smtClean="0">
                <a:latin typeface="微软雅黑" panose="020B0503020204020204" pitchFamily="34" charset="-122"/>
                <a:ea typeface="微软雅黑" panose="020B0503020204020204" pitchFamily="34" charset="-122"/>
                <a:cs typeface="Times New Roman" pitchFamily="18" charset="0"/>
              </a:rPr>
              <a:t>修改</a:t>
            </a:r>
            <a:r>
              <a:rPr lang="zh-CN" altLang="en-US" sz="2100" dirty="0" smtClean="0">
                <a:latin typeface="宋体" pitchFamily="2" charset="-122"/>
              </a:rPr>
              <a:t> </a:t>
            </a:r>
            <a:endParaRPr lang="zh-CN" altLang="en-US" sz="2100" dirty="0">
              <a:latin typeface="宋体" pitchFamily="2" charset="-122"/>
            </a:endParaRPr>
          </a:p>
        </p:txBody>
      </p:sp>
    </p:spTree>
    <p:extLst>
      <p:ext uri="{BB962C8B-B14F-4D97-AF65-F5344CB8AC3E}">
        <p14:creationId xmlns:p14="http://schemas.microsoft.com/office/powerpoint/2010/main" val="6879703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8676456" y="6492875"/>
            <a:ext cx="576064" cy="365125"/>
          </a:xfrm>
        </p:spPr>
        <p:txBody>
          <a:bodyPr/>
          <a:lstStyle/>
          <a:p>
            <a:fld id="{78C2FB6C-06B0-4206-96B5-3ABAC897C455}" type="slidenum">
              <a:rPr lang="zh-CN" altLang="en-US" smtClean="0"/>
              <a:pPr/>
              <a:t>25</a:t>
            </a:fld>
            <a:endParaRPr lang="zh-CN" altLang="en-US"/>
          </a:p>
        </p:txBody>
      </p:sp>
      <p:sp>
        <p:nvSpPr>
          <p:cNvPr id="10" name="TextBox 9"/>
          <p:cNvSpPr txBox="1"/>
          <p:nvPr/>
        </p:nvSpPr>
        <p:spPr>
          <a:xfrm>
            <a:off x="474004" y="44624"/>
            <a:ext cx="7626388" cy="523220"/>
          </a:xfrm>
          <a:prstGeom prst="rect">
            <a:avLst/>
          </a:prstGeom>
          <a:noFill/>
        </p:spPr>
        <p:txBody>
          <a:bodyPr wrap="square" rtlCol="0">
            <a:spAutoFit/>
          </a:bodyPr>
          <a:lstStyle/>
          <a:p>
            <a:r>
              <a:rPr lang="zh-CN" altLang="zh-CN" sz="2800" b="1" dirty="0" smtClean="0">
                <a:solidFill>
                  <a:srgbClr val="00B0F0"/>
                </a:solidFill>
                <a:latin typeface="微软雅黑" pitchFamily="34" charset="-122"/>
                <a:ea typeface="微软雅黑" pitchFamily="34" charset="-122"/>
              </a:rPr>
              <a:t>动手实践</a:t>
            </a:r>
            <a:r>
              <a:rPr lang="en-US" altLang="zh-CN" sz="2800" b="1" dirty="0" smtClean="0">
                <a:solidFill>
                  <a:srgbClr val="00B0F0"/>
                </a:solidFill>
                <a:latin typeface="微软雅黑" pitchFamily="34" charset="-122"/>
                <a:ea typeface="微软雅黑" pitchFamily="34" charset="-122"/>
              </a:rPr>
              <a:t>-</a:t>
            </a:r>
            <a:r>
              <a:rPr lang="zh-CN" altLang="en-US" sz="2800" b="1" dirty="0" smtClean="0">
                <a:latin typeface="微软雅黑" panose="020B0503020204020204" pitchFamily="34" charset="-122"/>
                <a:ea typeface="微软雅黑" panose="020B0503020204020204" pitchFamily="34" charset="-122"/>
              </a:rPr>
              <a:t>任务</a:t>
            </a:r>
            <a:r>
              <a:rPr lang="en-US" altLang="zh-CN" sz="2800" b="1" dirty="0" smtClean="0">
                <a:latin typeface="微软雅黑" panose="020B0503020204020204" pitchFamily="34" charset="-122"/>
                <a:ea typeface="微软雅黑" panose="020B0503020204020204" pitchFamily="34" charset="-122"/>
              </a:rPr>
              <a:t>1.1</a:t>
            </a:r>
            <a:r>
              <a:rPr lang="en-US" altLang="zh-CN" sz="2800" b="1" dirty="0">
                <a:latin typeface="微软雅黑" panose="020B0503020204020204" pitchFamily="34" charset="-122"/>
                <a:ea typeface="微软雅黑" panose="020B0503020204020204" pitchFamily="34" charset="-122"/>
              </a:rPr>
              <a:t>_</a:t>
            </a:r>
            <a:r>
              <a:rPr lang="zh-CN" altLang="en-US" sz="2800" b="1" dirty="0">
                <a:latin typeface="微软雅黑" panose="020B0503020204020204" pitchFamily="34" charset="-122"/>
                <a:ea typeface="微软雅黑" panose="020B0503020204020204" pitchFamily="34" charset="-122"/>
              </a:rPr>
              <a:t>建立网站基本</a:t>
            </a:r>
            <a:r>
              <a:rPr lang="zh-CN" altLang="en-US" sz="2800" b="1" dirty="0" smtClean="0">
                <a:latin typeface="微软雅黑" panose="020B0503020204020204" pitchFamily="34" charset="-122"/>
                <a:ea typeface="微软雅黑" panose="020B0503020204020204" pitchFamily="34" charset="-122"/>
              </a:rPr>
              <a:t>结构</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pic>
        <p:nvPicPr>
          <p:cNvPr id="32" name="图片 31">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4997" y="5925304"/>
            <a:ext cx="2121233" cy="384016"/>
          </a:xfrm>
          <a:prstGeom prst="rect">
            <a:avLst/>
          </a:prstGeom>
        </p:spPr>
      </p:pic>
      <p:sp>
        <p:nvSpPr>
          <p:cNvPr id="27" name="Rectangle 6"/>
          <p:cNvSpPr>
            <a:spLocks noChangeArrowheads="1"/>
          </p:cNvSpPr>
          <p:nvPr/>
        </p:nvSpPr>
        <p:spPr bwMode="auto">
          <a:xfrm>
            <a:off x="2124075" y="935013"/>
            <a:ext cx="2305050" cy="361950"/>
          </a:xfrm>
          <a:prstGeom prst="rect">
            <a:avLst/>
          </a:prstGeom>
          <a:solidFill>
            <a:srgbClr val="FFFFFF"/>
          </a:solidFill>
          <a:ln w="9525">
            <a:solidFill>
              <a:srgbClr val="000000"/>
            </a:solidFill>
            <a:miter lim="800000"/>
            <a:headEnd/>
            <a:tailEnd/>
          </a:ln>
        </p:spPr>
        <p:txBody>
          <a:bodyPr/>
          <a:lstStyle/>
          <a:p>
            <a:pPr marL="342900" indent="-342900" algn="ctr">
              <a:spcBef>
                <a:spcPct val="20000"/>
              </a:spcBef>
              <a:buClr>
                <a:srgbClr val="6699FF"/>
              </a:buClr>
              <a:buFont typeface="Wingdings" pitchFamily="2" charset="2"/>
              <a:buNone/>
            </a:pPr>
            <a:r>
              <a:rPr kumimoji="1" lang="en-US" altLang="zh-CN" sz="2000" b="1" dirty="0"/>
              <a:t>07110708</a:t>
            </a:r>
            <a:r>
              <a:rPr kumimoji="1" lang="zh-CN" altLang="en-US" sz="2000" b="1" dirty="0"/>
              <a:t>张三</a:t>
            </a:r>
          </a:p>
        </p:txBody>
      </p:sp>
      <p:sp>
        <p:nvSpPr>
          <p:cNvPr id="28" name="Rectangle 7"/>
          <p:cNvSpPr>
            <a:spLocks noChangeArrowheads="1"/>
          </p:cNvSpPr>
          <p:nvPr/>
        </p:nvSpPr>
        <p:spPr bwMode="auto">
          <a:xfrm>
            <a:off x="2627313" y="1727175"/>
            <a:ext cx="1152525" cy="363538"/>
          </a:xfrm>
          <a:prstGeom prst="rect">
            <a:avLst/>
          </a:prstGeom>
          <a:solidFill>
            <a:srgbClr val="FFFFFF"/>
          </a:solidFill>
          <a:ln w="9525">
            <a:solidFill>
              <a:srgbClr val="000000"/>
            </a:solidFill>
            <a:miter lim="800000"/>
            <a:headEnd/>
            <a:tailEnd/>
          </a:ln>
        </p:spPr>
        <p:txBody>
          <a:bodyPr/>
          <a:lstStyle/>
          <a:p>
            <a:pPr marL="342900" indent="-342900" algn="ctr">
              <a:spcBef>
                <a:spcPct val="20000"/>
              </a:spcBef>
              <a:buClr>
                <a:srgbClr val="6699FF"/>
              </a:buClr>
              <a:buFont typeface="Wingdings" pitchFamily="2" charset="2"/>
              <a:buNone/>
            </a:pPr>
            <a:r>
              <a:rPr kumimoji="1" lang="en-US" altLang="zh-CN" sz="2000" b="1"/>
              <a:t>mysite</a:t>
            </a:r>
          </a:p>
        </p:txBody>
      </p:sp>
      <p:sp>
        <p:nvSpPr>
          <p:cNvPr id="29" name="Rectangle 8"/>
          <p:cNvSpPr>
            <a:spLocks noChangeArrowheads="1"/>
          </p:cNvSpPr>
          <p:nvPr/>
        </p:nvSpPr>
        <p:spPr bwMode="auto">
          <a:xfrm>
            <a:off x="5364163" y="1628750"/>
            <a:ext cx="2935287" cy="701675"/>
          </a:xfrm>
          <a:prstGeom prst="rect">
            <a:avLst/>
          </a:prstGeom>
          <a:solidFill>
            <a:srgbClr val="FFFFFF"/>
          </a:solidFill>
          <a:ln w="9525">
            <a:solidFill>
              <a:srgbClr val="000000"/>
            </a:solidFill>
            <a:prstDash val="dash"/>
            <a:miter lim="800000"/>
            <a:headEnd/>
            <a:tailEnd/>
          </a:ln>
        </p:spPr>
        <p:txBody>
          <a:bodyPr/>
          <a:lstStyle/>
          <a:p>
            <a:pPr marL="342900" indent="-342900">
              <a:spcBef>
                <a:spcPct val="20000"/>
              </a:spcBef>
              <a:buClr>
                <a:srgbClr val="6699FF"/>
              </a:buClr>
              <a:buFont typeface="Wingdings" pitchFamily="2" charset="2"/>
              <a:buNone/>
            </a:pPr>
            <a:r>
              <a:rPr kumimoji="1" lang="zh-CN" altLang="en-US" dirty="0">
                <a:latin typeface="微软雅黑" panose="020B0503020204020204" pitchFamily="34" charset="-122"/>
                <a:ea typeface="微软雅黑" panose="020B0503020204020204" pitchFamily="34" charset="-122"/>
              </a:rPr>
              <a:t>首页文件的直接上级目录，是</a:t>
            </a:r>
            <a:r>
              <a:rPr kumimoji="1" lang="zh-CN" altLang="en-US" dirty="0">
                <a:solidFill>
                  <a:srgbClr val="FF0000"/>
                </a:solidFill>
                <a:latin typeface="微软雅黑" panose="020B0503020204020204" pitchFamily="34" charset="-122"/>
                <a:ea typeface="微软雅黑" panose="020B0503020204020204" pitchFamily="34" charset="-122"/>
              </a:rPr>
              <a:t>网站根目录</a:t>
            </a:r>
          </a:p>
        </p:txBody>
      </p:sp>
      <p:sp>
        <p:nvSpPr>
          <p:cNvPr id="30" name="Rectangle 9"/>
          <p:cNvSpPr>
            <a:spLocks noChangeArrowheads="1"/>
          </p:cNvSpPr>
          <p:nvPr/>
        </p:nvSpPr>
        <p:spPr bwMode="auto">
          <a:xfrm>
            <a:off x="5364163" y="620688"/>
            <a:ext cx="2879725" cy="701675"/>
          </a:xfrm>
          <a:prstGeom prst="rect">
            <a:avLst/>
          </a:prstGeom>
          <a:solidFill>
            <a:srgbClr val="FFFFFF"/>
          </a:solidFill>
          <a:ln w="9525">
            <a:solidFill>
              <a:srgbClr val="000000"/>
            </a:solidFill>
            <a:prstDash val="dash"/>
            <a:miter lim="800000"/>
            <a:headEnd/>
            <a:tailEnd/>
          </a:ln>
        </p:spPr>
        <p:txBody>
          <a:bodyPr/>
          <a:lstStyle/>
          <a:p>
            <a:pPr marL="342900" indent="-342900" algn="just">
              <a:spcBef>
                <a:spcPct val="20000"/>
              </a:spcBef>
              <a:buClr>
                <a:srgbClr val="6699FF"/>
              </a:buClr>
              <a:buFont typeface="Wingdings" pitchFamily="2" charset="2"/>
              <a:buNone/>
            </a:pPr>
            <a:r>
              <a:rPr kumimoji="1" lang="zh-CN" altLang="en-US" dirty="0">
                <a:latin typeface="微软雅黑" panose="020B0503020204020204" pitchFamily="34" charset="-122"/>
                <a:ea typeface="微软雅黑" panose="020B0503020204020204" pitchFamily="34" charset="-122"/>
              </a:rPr>
              <a:t>首页文件的间接上级目录，不是网站根目录</a:t>
            </a:r>
          </a:p>
        </p:txBody>
      </p:sp>
      <p:sp>
        <p:nvSpPr>
          <p:cNvPr id="31" name="Line 10"/>
          <p:cNvSpPr>
            <a:spLocks noChangeShapeType="1"/>
          </p:cNvSpPr>
          <p:nvPr/>
        </p:nvSpPr>
        <p:spPr bwMode="auto">
          <a:xfrm flipH="1">
            <a:off x="4716463" y="1150913"/>
            <a:ext cx="579437" cy="6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Line 28"/>
          <p:cNvSpPr>
            <a:spLocks noChangeShapeType="1"/>
          </p:cNvSpPr>
          <p:nvPr/>
        </p:nvSpPr>
        <p:spPr bwMode="auto">
          <a:xfrm flipH="1">
            <a:off x="4716463" y="1871638"/>
            <a:ext cx="576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29"/>
          <p:cNvSpPr>
            <a:spLocks noChangeShapeType="1"/>
          </p:cNvSpPr>
          <p:nvPr/>
        </p:nvSpPr>
        <p:spPr bwMode="auto">
          <a:xfrm>
            <a:off x="3276600" y="2158975"/>
            <a:ext cx="0"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44" name="Line 30"/>
          <p:cNvSpPr>
            <a:spLocks noChangeShapeType="1"/>
          </p:cNvSpPr>
          <p:nvPr/>
        </p:nvSpPr>
        <p:spPr bwMode="auto">
          <a:xfrm>
            <a:off x="3276600" y="1366813"/>
            <a:ext cx="0"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Rectangle 5"/>
          <p:cNvSpPr>
            <a:spLocks noChangeArrowheads="1"/>
          </p:cNvSpPr>
          <p:nvPr/>
        </p:nvSpPr>
        <p:spPr bwMode="auto">
          <a:xfrm>
            <a:off x="444302" y="2461845"/>
            <a:ext cx="6071914" cy="3052316"/>
          </a:xfrm>
          <a:prstGeom prst="rect">
            <a:avLst/>
          </a:prstGeom>
          <a:solidFill>
            <a:srgbClr val="FFFFFF"/>
          </a:solidFill>
          <a:ln w="9525">
            <a:solidFill>
              <a:srgbClr val="000000"/>
            </a:solidFill>
            <a:miter lim="800000"/>
            <a:headEnd/>
            <a:tailEnd/>
          </a:ln>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5"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图示 6"/>
          <p:cNvGraphicFramePr/>
          <p:nvPr>
            <p:extLst>
              <p:ext uri="{D42A27DB-BD31-4B8C-83A1-F6EECF244321}">
                <p14:modId xmlns:p14="http://schemas.microsoft.com/office/powerpoint/2010/main" val="2349923586"/>
              </p:ext>
            </p:extLst>
          </p:nvPr>
        </p:nvGraphicFramePr>
        <p:xfrm>
          <a:off x="971600" y="2702822"/>
          <a:ext cx="4896543" cy="23103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9" name="组合 8"/>
          <p:cNvGrpSpPr/>
          <p:nvPr/>
        </p:nvGrpSpPr>
        <p:grpSpPr>
          <a:xfrm>
            <a:off x="6579280" y="2461845"/>
            <a:ext cx="2266950" cy="2598415"/>
            <a:chOff x="6579280" y="2461845"/>
            <a:chExt cx="2266950" cy="2598415"/>
          </a:xfrm>
        </p:grpSpPr>
        <p:grpSp>
          <p:nvGrpSpPr>
            <p:cNvPr id="8" name="组合 7"/>
            <p:cNvGrpSpPr/>
            <p:nvPr/>
          </p:nvGrpSpPr>
          <p:grpSpPr>
            <a:xfrm>
              <a:off x="6579280" y="2461845"/>
              <a:ext cx="2266950" cy="1903090"/>
              <a:chOff x="6579280" y="2461845"/>
              <a:chExt cx="2266950" cy="1903090"/>
            </a:xfrm>
          </p:grpSpPr>
          <p:sp>
            <p:nvSpPr>
              <p:cNvPr id="103" name="TextBox 102"/>
              <p:cNvSpPr txBox="1"/>
              <p:nvPr/>
            </p:nvSpPr>
            <p:spPr>
              <a:xfrm>
                <a:off x="6623720" y="2461845"/>
                <a:ext cx="1800200" cy="892552"/>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600" dirty="0" smtClean="0">
                    <a:latin typeface="微软雅黑" panose="020B0503020204020204" pitchFamily="34" charset="-122"/>
                    <a:ea typeface="微软雅黑" panose="020B0503020204020204" pitchFamily="34" charset="-122"/>
                  </a:rPr>
                  <a:t>07110708</a:t>
                </a:r>
                <a:r>
                  <a:rPr lang="zh-CN" altLang="en-US" sz="1600" dirty="0" smtClean="0">
                    <a:latin typeface="微软雅黑" panose="020B0503020204020204" pitchFamily="34" charset="-122"/>
                    <a:ea typeface="微软雅黑" panose="020B0503020204020204" pitchFamily="34" charset="-122"/>
                  </a:rPr>
                  <a:t>张三</a:t>
                </a:r>
                <a:endParaRPr lang="en-US" altLang="zh-CN" sz="1600" dirty="0" smtClean="0">
                  <a:latin typeface="微软雅黑" panose="020B0503020204020204" pitchFamily="34" charset="-122"/>
                  <a:ea typeface="微软雅黑" panose="020B0503020204020204" pitchFamily="34" charset="-122"/>
                </a:endParaRPr>
              </a:p>
              <a:p>
                <a:endParaRPr lang="en-US" altLang="zh-CN" dirty="0" smtClean="0"/>
              </a:p>
              <a:p>
                <a:endParaRPr lang="zh-CN" altLang="en-US" dirty="0"/>
              </a:p>
            </p:txBody>
          </p:sp>
          <p:sp>
            <p:nvSpPr>
              <p:cNvPr id="104" name="矩形 103"/>
              <p:cNvSpPr/>
              <p:nvPr/>
            </p:nvSpPr>
            <p:spPr>
              <a:xfrm>
                <a:off x="7055768" y="3037909"/>
                <a:ext cx="1008112" cy="565026"/>
              </a:xfrm>
              <a:prstGeom prst="rect">
                <a:avLst/>
              </a:prstGeom>
              <a:solidFill>
                <a:schemeClr val="accent1">
                  <a:alpha val="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79280" y="2802835"/>
                <a:ext cx="2266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80" name="Picture 5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9300" y="4364935"/>
              <a:ext cx="1152525"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2379246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8C2FB6C-06B0-4206-96B5-3ABAC897C455}" type="slidenum">
              <a:rPr lang="zh-CN" altLang="en-US" smtClean="0"/>
              <a:pPr/>
              <a:t>26</a:t>
            </a:fld>
            <a:endParaRPr lang="zh-CN" altLang="en-US"/>
          </a:p>
        </p:txBody>
      </p:sp>
      <p:sp>
        <p:nvSpPr>
          <p:cNvPr id="3" name="TextBox 2"/>
          <p:cNvSpPr txBox="1"/>
          <p:nvPr/>
        </p:nvSpPr>
        <p:spPr>
          <a:xfrm>
            <a:off x="474004" y="44624"/>
            <a:ext cx="7626388" cy="523220"/>
          </a:xfrm>
          <a:prstGeom prst="rect">
            <a:avLst/>
          </a:prstGeom>
          <a:noFill/>
        </p:spPr>
        <p:txBody>
          <a:bodyPr wrap="square" rtlCol="0">
            <a:spAutoFit/>
          </a:bodyPr>
          <a:lstStyle/>
          <a:p>
            <a:r>
              <a:rPr lang="zh-CN" altLang="en-US" sz="2800" b="1" dirty="0" smtClean="0">
                <a:solidFill>
                  <a:srgbClr val="00B0F0"/>
                </a:solidFill>
                <a:latin typeface="微软雅黑" panose="020B0503020204020204" pitchFamily="34" charset="-122"/>
                <a:ea typeface="微软雅黑" panose="020B0503020204020204" pitchFamily="34" charset="-122"/>
              </a:rPr>
              <a:t>学习推荐</a:t>
            </a:r>
            <a:endParaRPr lang="zh-CN" altLang="en-US" sz="2800" b="1" dirty="0">
              <a:solidFill>
                <a:srgbClr val="00B0F0"/>
              </a:solidFill>
              <a:latin typeface="微软雅黑" panose="020B0503020204020204" pitchFamily="34" charset="-122"/>
              <a:ea typeface="微软雅黑" panose="020B0503020204020204" pitchFamily="34" charset="-122"/>
            </a:endParaRPr>
          </a:p>
        </p:txBody>
      </p:sp>
      <p:sp>
        <p:nvSpPr>
          <p:cNvPr id="4" name="矩形 3"/>
          <p:cNvSpPr/>
          <p:nvPr/>
        </p:nvSpPr>
        <p:spPr>
          <a:xfrm>
            <a:off x="251520" y="764704"/>
            <a:ext cx="4035678" cy="2585323"/>
          </a:xfrm>
          <a:prstGeom prst="rect">
            <a:avLst/>
          </a:prstGeom>
          <a:ln w="6350"/>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b="1" dirty="0">
                <a:solidFill>
                  <a:srgbClr val="00B050"/>
                </a:solidFill>
                <a:latin typeface="微软雅黑" panose="020B0503020204020204" pitchFamily="34" charset="-122"/>
                <a:ea typeface="微软雅黑" panose="020B0503020204020204" pitchFamily="34" charset="-122"/>
              </a:rPr>
              <a:t>社区圈子</a:t>
            </a:r>
          </a:p>
          <a:p>
            <a:r>
              <a:rPr lang="zh-CN" altLang="en-US" b="1" dirty="0">
                <a:latin typeface="微软雅黑" panose="020B0503020204020204" pitchFamily="34" charset="-122"/>
                <a:ea typeface="微软雅黑" panose="020B0503020204020204" pitchFamily="34" charset="-122"/>
                <a:hlinkClick r:id="rId2"/>
              </a:rPr>
              <a:t>站酷</a:t>
            </a:r>
            <a:r>
              <a:rPr lang="zh-CN" altLang="en-US" dirty="0">
                <a:latin typeface="微软雅黑" panose="020B0503020204020204" pitchFamily="34" charset="-122"/>
                <a:ea typeface="微软雅黑" panose="020B0503020204020204" pitchFamily="34" charset="-122"/>
              </a:rPr>
              <a:t>中国最具人气的大型综合性设计分享网站</a:t>
            </a:r>
          </a:p>
          <a:p>
            <a:r>
              <a:rPr lang="zh-CN" altLang="en-US" b="1" dirty="0">
                <a:latin typeface="微软雅黑" panose="020B0503020204020204" pitchFamily="34" charset="-122"/>
                <a:ea typeface="微软雅黑" panose="020B0503020204020204" pitchFamily="34" charset="-122"/>
                <a:hlinkClick r:id="rId3"/>
              </a:rPr>
              <a:t>网页设计师联盟</a:t>
            </a:r>
            <a:r>
              <a:rPr lang="zh-CN" altLang="en-US" dirty="0">
                <a:latin typeface="微软雅黑" panose="020B0503020204020204" pitchFamily="34" charset="-122"/>
                <a:ea typeface="微软雅黑" panose="020B0503020204020204" pitchFamily="34" charset="-122"/>
              </a:rPr>
              <a:t>集网页设计师晋级认证、作品展示、找工作、接项目、学习交流、企业品牌展示、人才招聘、设计资源共享的大型设计类垂直网站平台</a:t>
            </a:r>
          </a:p>
          <a:p>
            <a:r>
              <a:rPr lang="zh-CN" altLang="en-US" b="1" dirty="0">
                <a:latin typeface="微软雅黑" panose="020B0503020204020204" pitchFamily="34" charset="-122"/>
                <a:ea typeface="微软雅黑" panose="020B0503020204020204" pitchFamily="34" charset="-122"/>
                <a:hlinkClick r:id="rId4"/>
              </a:rPr>
              <a:t>优秀网页设计</a:t>
            </a:r>
            <a:r>
              <a:rPr lang="zh-CN" altLang="en-US" dirty="0">
                <a:latin typeface="微软雅黑" panose="020B0503020204020204" pitchFamily="34" charset="-122"/>
                <a:ea typeface="微软雅黑" panose="020B0503020204020204" pitchFamily="34" charset="-122"/>
              </a:rPr>
              <a:t>优秀网页设计的微博</a:t>
            </a:r>
          </a:p>
        </p:txBody>
      </p:sp>
      <p:sp>
        <p:nvSpPr>
          <p:cNvPr id="5" name="矩形 4"/>
          <p:cNvSpPr/>
          <p:nvPr/>
        </p:nvSpPr>
        <p:spPr>
          <a:xfrm>
            <a:off x="4427984" y="764704"/>
            <a:ext cx="4572000" cy="1754326"/>
          </a:xfrm>
          <a:prstGeom prst="rect">
            <a:avLst/>
          </a:prstGeom>
          <a:ln w="9525"/>
        </p:spPr>
        <p:style>
          <a:lnRef idx="2">
            <a:schemeClr val="accent6"/>
          </a:lnRef>
          <a:fillRef idx="1">
            <a:schemeClr val="lt1"/>
          </a:fillRef>
          <a:effectRef idx="0">
            <a:schemeClr val="accent6"/>
          </a:effectRef>
          <a:fontRef idx="minor">
            <a:schemeClr val="dk1"/>
          </a:fontRef>
        </p:style>
        <p:txBody>
          <a:bodyPr>
            <a:spAutoFit/>
          </a:bodyPr>
          <a:lstStyle/>
          <a:p>
            <a:r>
              <a:rPr lang="zh-CN" altLang="en-US" b="1" dirty="0">
                <a:solidFill>
                  <a:srgbClr val="00B050"/>
                </a:solidFill>
                <a:latin typeface="微软雅黑" panose="020B0503020204020204" pitchFamily="34" charset="-122"/>
                <a:ea typeface="微软雅黑" panose="020B0503020204020204" pitchFamily="34" charset="-122"/>
              </a:rPr>
              <a:t>色彩</a:t>
            </a:r>
          </a:p>
          <a:p>
            <a:r>
              <a:rPr lang="zh-CN" altLang="en-US" b="1" dirty="0">
                <a:latin typeface="微软雅黑" panose="020B0503020204020204" pitchFamily="34" charset="-122"/>
                <a:ea typeface="微软雅黑" panose="020B0503020204020204" pitchFamily="34" charset="-122"/>
                <a:hlinkClick r:id="rId5"/>
              </a:rPr>
              <a:t>在线配色</a:t>
            </a:r>
            <a:r>
              <a:rPr lang="zh-CN" altLang="en-US" dirty="0">
                <a:latin typeface="微软雅黑" panose="020B0503020204020204" pitchFamily="34" charset="-122"/>
                <a:ea typeface="微软雅黑" panose="020B0503020204020204" pitchFamily="34" charset="-122"/>
              </a:rPr>
              <a:t>不错的在线配色工具，可根据同一色系、对比、等配色方式设置</a:t>
            </a:r>
          </a:p>
          <a:p>
            <a:r>
              <a:rPr lang="zh-CN" altLang="en-US" b="1" dirty="0">
                <a:latin typeface="微软雅黑" panose="020B0503020204020204" pitchFamily="34" charset="-122"/>
                <a:ea typeface="微软雅黑" panose="020B0503020204020204" pitchFamily="34" charset="-122"/>
                <a:hlinkClick r:id="rId6"/>
              </a:rPr>
              <a:t>梁景红</a:t>
            </a:r>
            <a:r>
              <a:rPr lang="en-US" altLang="zh-CN" b="1" dirty="0" err="1">
                <a:latin typeface="微软雅黑" panose="020B0503020204020204" pitchFamily="34" charset="-122"/>
                <a:ea typeface="微软雅黑" panose="020B0503020204020204" pitchFamily="34" charset="-122"/>
                <a:hlinkClick r:id="rId6"/>
              </a:rPr>
              <a:t>Relen</a:t>
            </a:r>
            <a:r>
              <a:rPr lang="zh-CN" altLang="en-US" b="1" dirty="0">
                <a:latin typeface="微软雅黑" panose="020B0503020204020204" pitchFamily="34" charset="-122"/>
                <a:ea typeface="微软雅黑" panose="020B0503020204020204" pitchFamily="34" charset="-122"/>
                <a:hlinkClick r:id="rId6"/>
              </a:rPr>
              <a:t>色彩理论</a:t>
            </a:r>
            <a:r>
              <a:rPr lang="zh-CN" altLang="en-US" dirty="0">
                <a:latin typeface="微软雅黑" panose="020B0503020204020204" pitchFamily="34" charset="-122"/>
                <a:ea typeface="微软雅黑" panose="020B0503020204020204" pitchFamily="34" charset="-122"/>
              </a:rPr>
              <a:t>色彩专家、网页视觉设计专家，设计教学作家</a:t>
            </a:r>
          </a:p>
          <a:p>
            <a:r>
              <a:rPr lang="zh-CN" altLang="en-US" b="1" dirty="0">
                <a:latin typeface="微软雅黑" panose="020B0503020204020204" pitchFamily="34" charset="-122"/>
                <a:ea typeface="微软雅黑" panose="020B0503020204020204" pitchFamily="34" charset="-122"/>
                <a:hlinkClick r:id="rId7"/>
              </a:rPr>
              <a:t>色彩心理学</a:t>
            </a:r>
            <a:r>
              <a:rPr lang="zh-CN" altLang="en-US" dirty="0">
                <a:latin typeface="微软雅黑" panose="020B0503020204020204" pitchFamily="34" charset="-122"/>
                <a:ea typeface="微软雅黑" panose="020B0503020204020204" pitchFamily="34" charset="-122"/>
              </a:rPr>
              <a:t>连载：每天懂一点色彩心理学</a:t>
            </a:r>
          </a:p>
        </p:txBody>
      </p:sp>
      <p:sp>
        <p:nvSpPr>
          <p:cNvPr id="6" name="矩形 5"/>
          <p:cNvSpPr/>
          <p:nvPr/>
        </p:nvSpPr>
        <p:spPr>
          <a:xfrm>
            <a:off x="4438457" y="2708920"/>
            <a:ext cx="4572000" cy="2862322"/>
          </a:xfrm>
          <a:prstGeom prst="rect">
            <a:avLst/>
          </a:prstGeom>
          <a:ln w="9525"/>
        </p:spPr>
        <p:style>
          <a:lnRef idx="2">
            <a:schemeClr val="accent5"/>
          </a:lnRef>
          <a:fillRef idx="1">
            <a:schemeClr val="lt1"/>
          </a:fillRef>
          <a:effectRef idx="0">
            <a:schemeClr val="accent5"/>
          </a:effectRef>
          <a:fontRef idx="minor">
            <a:schemeClr val="dk1"/>
          </a:fontRef>
        </p:style>
        <p:txBody>
          <a:bodyPr>
            <a:spAutoFit/>
          </a:bodyPr>
          <a:lstStyle/>
          <a:p>
            <a:r>
              <a:rPr lang="zh-CN" altLang="en-US" b="1" dirty="0">
                <a:solidFill>
                  <a:srgbClr val="00B050"/>
                </a:solidFill>
                <a:latin typeface="微软雅黑" panose="020B0503020204020204" pitchFamily="34" charset="-122"/>
                <a:ea typeface="微软雅黑" panose="020B0503020204020204" pitchFamily="34" charset="-122"/>
              </a:rPr>
              <a:t>素材</a:t>
            </a:r>
          </a:p>
          <a:p>
            <a:r>
              <a:rPr lang="en-US" altLang="zh-CN" b="1" dirty="0" err="1">
                <a:latin typeface="微软雅黑" panose="020B0503020204020204" pitchFamily="34" charset="-122"/>
                <a:ea typeface="微软雅黑" panose="020B0503020204020204" pitchFamily="34" charset="-122"/>
                <a:hlinkClick r:id="rId8"/>
              </a:rPr>
              <a:t>Templatemonster</a:t>
            </a:r>
            <a:r>
              <a:rPr lang="zh-CN" altLang="en-US" dirty="0">
                <a:latin typeface="微软雅黑" panose="020B0503020204020204" pitchFamily="34" charset="-122"/>
                <a:ea typeface="微软雅黑" panose="020B0503020204020204" pitchFamily="34" charset="-122"/>
              </a:rPr>
              <a:t>全球最大的模板供应商美国怪兽模板网站</a:t>
            </a:r>
          </a:p>
          <a:p>
            <a:r>
              <a:rPr lang="zh-CN" altLang="en-US" b="1" dirty="0">
                <a:latin typeface="微软雅黑" panose="020B0503020204020204" pitchFamily="34" charset="-122"/>
                <a:ea typeface="微软雅黑" panose="020B0503020204020204" pitchFamily="34" charset="-122"/>
                <a:hlinkClick r:id="rId9"/>
              </a:rPr>
              <a:t>全景视觉</a:t>
            </a:r>
            <a:r>
              <a:rPr lang="zh-CN" altLang="en-US" dirty="0">
                <a:latin typeface="微软雅黑" panose="020B0503020204020204" pitchFamily="34" charset="-122"/>
                <a:ea typeface="微软雅黑" panose="020B0503020204020204" pitchFamily="34" charset="-122"/>
              </a:rPr>
              <a:t>中文关键字搜索的图片公司，从创意图片、编辑图片、东方元素图片、图片版权服务等各方面为用户提供所需</a:t>
            </a:r>
          </a:p>
          <a:p>
            <a:r>
              <a:rPr lang="zh-CN" altLang="en-US" b="1" dirty="0">
                <a:latin typeface="微软雅黑" panose="020B0503020204020204" pitchFamily="34" charset="-122"/>
                <a:ea typeface="微软雅黑" panose="020B0503020204020204" pitchFamily="34" charset="-122"/>
                <a:hlinkClick r:id="rId10"/>
              </a:rPr>
              <a:t>华盖创意</a:t>
            </a:r>
            <a:r>
              <a:rPr lang="zh-CN" altLang="en-US" dirty="0">
                <a:latin typeface="微软雅黑" panose="020B0503020204020204" pitchFamily="34" charset="-122"/>
                <a:ea typeface="微软雅黑" panose="020B0503020204020204" pitchFamily="34" charset="-122"/>
              </a:rPr>
              <a:t>提供来自全球的优质创意图片和影视素材</a:t>
            </a:r>
          </a:p>
          <a:p>
            <a:r>
              <a:rPr lang="zh-CN" altLang="en-US" b="1" dirty="0">
                <a:latin typeface="微软雅黑" panose="020B0503020204020204" pitchFamily="34" charset="-122"/>
                <a:ea typeface="微软雅黑" panose="020B0503020204020204" pitchFamily="34" charset="-122"/>
                <a:hlinkClick r:id="rId11"/>
              </a:rPr>
              <a:t>昵图网</a:t>
            </a:r>
            <a:r>
              <a:rPr lang="zh-CN" altLang="en-US" dirty="0">
                <a:latin typeface="微软雅黑" panose="020B0503020204020204" pitchFamily="34" charset="-122"/>
                <a:ea typeface="微软雅黑" panose="020B0503020204020204" pitchFamily="34" charset="-122"/>
              </a:rPr>
              <a:t>素材设计共享平台、优质图片及源文件下载</a:t>
            </a:r>
          </a:p>
        </p:txBody>
      </p:sp>
      <p:sp>
        <p:nvSpPr>
          <p:cNvPr id="7" name="矩形 6"/>
          <p:cNvSpPr/>
          <p:nvPr/>
        </p:nvSpPr>
        <p:spPr>
          <a:xfrm>
            <a:off x="251520" y="3573016"/>
            <a:ext cx="3995936" cy="2308324"/>
          </a:xfrm>
          <a:prstGeom prst="rect">
            <a:avLst/>
          </a:prstGeom>
          <a:ln w="9525"/>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b="1" dirty="0">
                <a:solidFill>
                  <a:srgbClr val="00B050"/>
                </a:solidFill>
                <a:latin typeface="微软雅黑" panose="020B0503020204020204" pitchFamily="34" charset="-122"/>
                <a:ea typeface="微软雅黑" panose="020B0503020204020204" pitchFamily="34" charset="-122"/>
              </a:rPr>
              <a:t>教程</a:t>
            </a:r>
          </a:p>
          <a:p>
            <a:r>
              <a:rPr lang="en-US" altLang="zh-CN" b="1" dirty="0">
                <a:latin typeface="微软雅黑" panose="020B0503020204020204" pitchFamily="34" charset="-122"/>
                <a:ea typeface="微软雅黑" panose="020B0503020204020204" pitchFamily="34" charset="-122"/>
                <a:hlinkClick r:id="rId12"/>
              </a:rPr>
              <a:t>《HTML5</a:t>
            </a:r>
            <a:r>
              <a:rPr lang="zh-CN" altLang="en-US" b="1" dirty="0">
                <a:latin typeface="微软雅黑" panose="020B0503020204020204" pitchFamily="34" charset="-122"/>
                <a:ea typeface="微软雅黑" panose="020B0503020204020204" pitchFamily="34" charset="-122"/>
                <a:hlinkClick r:id="rId12"/>
              </a:rPr>
              <a:t>第一季视频教程</a:t>
            </a:r>
            <a:r>
              <a:rPr lang="en-US" altLang="zh-CN" b="1" dirty="0">
                <a:latin typeface="微软雅黑" panose="020B0503020204020204" pitchFamily="34" charset="-122"/>
                <a:ea typeface="微软雅黑" panose="020B0503020204020204" pitchFamily="34" charset="-122"/>
                <a:hlinkClick r:id="rId12"/>
              </a:rPr>
              <a:t>》</a:t>
            </a:r>
            <a:r>
              <a:rPr lang="zh-CN" altLang="en-US" dirty="0">
                <a:latin typeface="微软雅黑" panose="020B0503020204020204" pitchFamily="34" charset="-122"/>
                <a:ea typeface="微软雅黑" panose="020B0503020204020204" pitchFamily="34" charset="-122"/>
              </a:rPr>
              <a:t>主要学习</a:t>
            </a:r>
            <a:r>
              <a:rPr lang="en-US" altLang="zh-CN" dirty="0">
                <a:latin typeface="微软雅黑" panose="020B0503020204020204" pitchFamily="34" charset="-122"/>
                <a:ea typeface="微软雅黑" panose="020B0503020204020204" pitchFamily="34" charset="-122"/>
              </a:rPr>
              <a:t>HTML5</a:t>
            </a:r>
            <a:r>
              <a:rPr lang="zh-CN" altLang="en-US" dirty="0">
                <a:latin typeface="微软雅黑" panose="020B0503020204020204" pitchFamily="34" charset="-122"/>
                <a:ea typeface="微软雅黑" panose="020B0503020204020204" pitchFamily="34" charset="-122"/>
              </a:rPr>
              <a:t>的标签和</a:t>
            </a:r>
            <a:r>
              <a:rPr lang="en-US" altLang="zh-CN" dirty="0">
                <a:latin typeface="微软雅黑" panose="020B0503020204020204" pitchFamily="34" charset="-122"/>
                <a:ea typeface="微软雅黑" panose="020B0503020204020204" pitchFamily="34" charset="-122"/>
              </a:rPr>
              <a:t>CSS3</a:t>
            </a:r>
            <a:r>
              <a:rPr lang="zh-CN" altLang="en-US" dirty="0">
                <a:latin typeface="微软雅黑" panose="020B0503020204020204" pitchFamily="34" charset="-122"/>
                <a:ea typeface="微软雅黑" panose="020B0503020204020204" pitchFamily="34" charset="-122"/>
              </a:rPr>
              <a:t>的基本知识，然后通过三种不同类型的案例贯穿整个学习过程！</a:t>
            </a:r>
          </a:p>
          <a:p>
            <a:r>
              <a:rPr lang="zh-CN" altLang="en-US" b="1" dirty="0">
                <a:latin typeface="微软雅黑" panose="020B0503020204020204" pitchFamily="34" charset="-122"/>
                <a:ea typeface="微软雅黑" panose="020B0503020204020204" pitchFamily="34" charset="-122"/>
                <a:hlinkClick r:id="rId13"/>
              </a:rPr>
              <a:t>飞鱼的声纳</a:t>
            </a:r>
            <a:r>
              <a:rPr lang="zh-CN" altLang="en-US" dirty="0">
                <a:latin typeface="微软雅黑" panose="020B0503020204020204" pitchFamily="34" charset="-122"/>
                <a:ea typeface="微软雅黑" panose="020B0503020204020204" pitchFamily="34" charset="-122"/>
              </a:rPr>
              <a:t>这是</a:t>
            </a:r>
            <a:r>
              <a:rPr lang="en-US" altLang="zh-CN" dirty="0" err="1">
                <a:latin typeface="微软雅黑" panose="020B0503020204020204" pitchFamily="34" charset="-122"/>
                <a:ea typeface="微软雅黑" panose="020B0503020204020204" pitchFamily="34" charset="-122"/>
              </a:rPr>
              <a:t>Wantfee</a:t>
            </a:r>
            <a:r>
              <a:rPr lang="zh-CN" altLang="en-US" dirty="0">
                <a:latin typeface="微软雅黑" panose="020B0503020204020204" pitchFamily="34" charset="-122"/>
                <a:ea typeface="微软雅黑" panose="020B0503020204020204" pitchFamily="34" charset="-122"/>
              </a:rPr>
              <a:t>的私人博客，关于</a:t>
            </a:r>
            <a:r>
              <a:rPr lang="en-US" altLang="zh-CN" dirty="0">
                <a:latin typeface="微软雅黑" panose="020B0503020204020204" pitchFamily="34" charset="-122"/>
                <a:ea typeface="微软雅黑" panose="020B0503020204020204" pitchFamily="34" charset="-122"/>
              </a:rPr>
              <a:t>WordPress</a:t>
            </a:r>
            <a:r>
              <a:rPr lang="zh-CN" altLang="en-US" dirty="0">
                <a:latin typeface="微软雅黑" panose="020B0503020204020204" pitchFamily="34" charset="-122"/>
                <a:ea typeface="微软雅黑" panose="020B0503020204020204" pitchFamily="34" charset="-122"/>
              </a:rPr>
              <a:t>主题设计、网页前端开发以及时间管理的方法和工具</a:t>
            </a:r>
          </a:p>
        </p:txBody>
      </p:sp>
    </p:spTree>
    <p:extLst>
      <p:ext uri="{BB962C8B-B14F-4D97-AF65-F5344CB8AC3E}">
        <p14:creationId xmlns:p14="http://schemas.microsoft.com/office/powerpoint/2010/main" val="20243578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23528" y="6858000"/>
            <a:ext cx="184731" cy="369332"/>
          </a:xfrm>
          <a:prstGeom prst="rect">
            <a:avLst/>
          </a:prstGeom>
          <a:noFill/>
        </p:spPr>
        <p:txBody>
          <a:bodyPr wrap="none" rtlCol="0">
            <a:spAutoFit/>
          </a:bodyPr>
          <a:lstStyle/>
          <a:p>
            <a:endParaRPr lang="zh-CN" altLang="en-US" dirty="0"/>
          </a:p>
        </p:txBody>
      </p:sp>
      <p:sp>
        <p:nvSpPr>
          <p:cNvPr id="8" name="矩形 7"/>
          <p:cNvSpPr/>
          <p:nvPr/>
        </p:nvSpPr>
        <p:spPr>
          <a:xfrm>
            <a:off x="0" y="0"/>
            <a:ext cx="9144000" cy="346348"/>
          </a:xfrm>
          <a:prstGeom prst="rect">
            <a:avLst/>
          </a:prstGeom>
          <a:solidFill>
            <a:srgbClr val="00B0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 name="同心圆 9"/>
          <p:cNvSpPr/>
          <p:nvPr/>
        </p:nvSpPr>
        <p:spPr>
          <a:xfrm>
            <a:off x="4931792" y="2276872"/>
            <a:ext cx="936625" cy="909637"/>
          </a:xfrm>
          <a:prstGeom prst="donut">
            <a:avLst>
              <a:gd name="adj" fmla="val 12817"/>
            </a:avLst>
          </a:prstGeom>
          <a:solidFill>
            <a:srgbClr val="66CCFF">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1" name="标题 1"/>
          <p:cNvSpPr txBox="1">
            <a:spLocks/>
          </p:cNvSpPr>
          <p:nvPr/>
        </p:nvSpPr>
        <p:spPr>
          <a:xfrm>
            <a:off x="1619672" y="2780928"/>
            <a:ext cx="3384550" cy="78263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4800" b="0" i="0" u="none" strike="noStrike" kern="1200" cap="none" spc="0" normalizeH="0" baseline="0" noProof="0" dirty="0" smtClean="0">
                <a:ln>
                  <a:noFill/>
                </a:ln>
                <a:solidFill>
                  <a:srgbClr val="FFC000"/>
                </a:solidFill>
                <a:effectLst/>
                <a:uLnTx/>
                <a:uFillTx/>
                <a:latin typeface="Berlin Sans FB Demi" pitchFamily="34" charset="0"/>
                <a:ea typeface="宋体" charset="-122"/>
                <a:cs typeface="+mj-cs"/>
              </a:rPr>
              <a:t>THANKS</a:t>
            </a:r>
            <a:endParaRPr kumimoji="0" lang="zh-CN" altLang="en-US" sz="4800" b="0" i="0" u="none" strike="noStrike" kern="1200" cap="none" spc="0" normalizeH="0" baseline="0" noProof="0" dirty="0" smtClean="0">
              <a:ln>
                <a:noFill/>
              </a:ln>
              <a:solidFill>
                <a:srgbClr val="FFC000"/>
              </a:solidFill>
              <a:effectLst/>
              <a:uLnTx/>
              <a:uFillTx/>
              <a:latin typeface="Berlin Sans FB Demi" pitchFamily="34" charset="0"/>
              <a:ea typeface="宋体" charset="-122"/>
              <a:cs typeface="+mj-cs"/>
            </a:endParaRPr>
          </a:p>
        </p:txBody>
      </p:sp>
      <p:sp>
        <p:nvSpPr>
          <p:cNvPr id="12" name="TextBox 11"/>
          <p:cNvSpPr txBox="1"/>
          <p:nvPr/>
        </p:nvSpPr>
        <p:spPr>
          <a:xfrm>
            <a:off x="4572273" y="2780928"/>
            <a:ext cx="1655763" cy="1323975"/>
          </a:xfrm>
          <a:prstGeom prst="rect">
            <a:avLst/>
          </a:prstGeom>
          <a:noFill/>
        </p:spPr>
        <p:txBody>
          <a:bodyPr>
            <a:spAutoFit/>
          </a:bodyPr>
          <a:lstStyle/>
          <a:p>
            <a:pPr>
              <a:defRPr/>
            </a:pPr>
            <a:r>
              <a:rPr lang="zh-CN" altLang="en-US" sz="4000" dirty="0">
                <a:solidFill>
                  <a:schemeClr val="bg2">
                    <a:lumMod val="75000"/>
                  </a:schemeClr>
                </a:solidFill>
                <a:latin typeface="微软雅黑" pitchFamily="34" charset="-122"/>
                <a:ea typeface="微软雅黑" pitchFamily="34" charset="-122"/>
              </a:rPr>
              <a:t>诚意致谢</a:t>
            </a:r>
          </a:p>
        </p:txBody>
      </p:sp>
      <p:sp>
        <p:nvSpPr>
          <p:cNvPr id="2" name="矩形 1"/>
          <p:cNvSpPr/>
          <p:nvPr/>
        </p:nvSpPr>
        <p:spPr>
          <a:xfrm>
            <a:off x="0" y="332656"/>
            <a:ext cx="9144000" cy="14401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同心圆 12"/>
          <p:cNvSpPr/>
          <p:nvPr/>
        </p:nvSpPr>
        <p:spPr>
          <a:xfrm>
            <a:off x="5400154" y="1824063"/>
            <a:ext cx="936625" cy="909637"/>
          </a:xfrm>
          <a:prstGeom prst="donut">
            <a:avLst>
              <a:gd name="adj" fmla="val 12817"/>
            </a:avLst>
          </a:prstGeom>
          <a:solidFill>
            <a:srgbClr val="FFC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8C2FB6C-06B0-4206-96B5-3ABAC897C455}" type="slidenum">
              <a:rPr lang="zh-CN" altLang="en-US" smtClean="0"/>
              <a:pPr/>
              <a:t>3</a:t>
            </a:fld>
            <a:endParaRPr lang="zh-CN" altLang="en-US"/>
          </a:p>
        </p:txBody>
      </p:sp>
      <p:sp>
        <p:nvSpPr>
          <p:cNvPr id="3" name="矩形 2"/>
          <p:cNvSpPr/>
          <p:nvPr/>
        </p:nvSpPr>
        <p:spPr>
          <a:xfrm>
            <a:off x="1043608" y="1412777"/>
            <a:ext cx="7128792" cy="3046988"/>
          </a:xfrm>
          <a:prstGeom prst="rect">
            <a:avLst/>
          </a:prstGeom>
        </p:spPr>
        <p:txBody>
          <a:bodyPr wrap="square">
            <a:spAutoFit/>
          </a:bodyPr>
          <a:lstStyle/>
          <a:p>
            <a:pPr marL="285750" indent="-285750">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rPr>
              <a:t>课堂练习原则上当堂完成，当天上交，特殊情况可适当推迟上交时间</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zh-CN" sz="2400" dirty="0">
              <a:solidFill>
                <a:srgbClr val="FF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rPr>
              <a:t>其它未尽事宜，保留解释权</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rPr>
              <a:t>与我联系：</a:t>
            </a:r>
          </a:p>
          <a:p>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en-US" altLang="zh-CN" sz="2400" b="1" dirty="0" smtClean="0">
                <a:solidFill>
                  <a:srgbClr val="FF0000"/>
                </a:solidFill>
                <a:latin typeface="微软雅黑" panose="020B0503020204020204" pitchFamily="34" charset="-122"/>
                <a:ea typeface="微软雅黑" panose="020B0503020204020204" pitchFamily="34" charset="-122"/>
              </a:rPr>
              <a:t>QQ</a:t>
            </a:r>
            <a:r>
              <a:rPr lang="zh-CN" altLang="zh-CN" sz="2400" b="1" dirty="0" smtClean="0">
                <a:solidFill>
                  <a:srgbClr val="FF0000"/>
                </a:solidFill>
                <a:latin typeface="微软雅黑" panose="020B0503020204020204" pitchFamily="34" charset="-122"/>
                <a:ea typeface="微软雅黑" panose="020B0503020204020204" pitchFamily="34" charset="-122"/>
              </a:rPr>
              <a:t>：</a:t>
            </a:r>
            <a:r>
              <a:rPr lang="en-US" altLang="zh-CN" sz="2400" b="1" dirty="0" smtClean="0">
                <a:solidFill>
                  <a:srgbClr val="FF0000"/>
                </a:solidFill>
                <a:latin typeface="微软雅黑" panose="020B0503020204020204" pitchFamily="34" charset="-122"/>
                <a:ea typeface="微软雅黑" panose="020B0503020204020204" pitchFamily="34" charset="-122"/>
              </a:rPr>
              <a:t>314627009</a:t>
            </a:r>
          </a:p>
          <a:p>
            <a:r>
              <a:rPr lang="en-US" altLang="zh-CN" sz="2400" b="1" dirty="0">
                <a:solidFill>
                  <a:srgbClr val="FF0000"/>
                </a:solidFill>
                <a:latin typeface="微软雅黑" panose="020B0503020204020204" pitchFamily="34" charset="-122"/>
                <a:ea typeface="微软雅黑" panose="020B0503020204020204" pitchFamily="34" charset="-122"/>
              </a:rPr>
              <a:t> </a:t>
            </a:r>
            <a:r>
              <a:rPr lang="en-US" altLang="zh-CN" sz="2400" b="1" dirty="0" smtClean="0">
                <a:solidFill>
                  <a:srgbClr val="FF0000"/>
                </a:solidFill>
                <a:latin typeface="微软雅黑" panose="020B0503020204020204" pitchFamily="34" charset="-122"/>
                <a:ea typeface="微软雅黑" panose="020B0503020204020204" pitchFamily="34" charset="-122"/>
              </a:rPr>
              <a:t>          </a:t>
            </a:r>
            <a:r>
              <a:rPr lang="zh-CN" altLang="en-US" sz="2400" b="1" dirty="0" smtClean="0">
                <a:solidFill>
                  <a:srgbClr val="FF0000"/>
                </a:solidFill>
                <a:latin typeface="微软雅黑" panose="020B0503020204020204" pitchFamily="34" charset="-122"/>
                <a:ea typeface="微软雅黑" panose="020B0503020204020204" pitchFamily="34" charset="-122"/>
              </a:rPr>
              <a:t>电话：</a:t>
            </a:r>
            <a:r>
              <a:rPr lang="en-US" altLang="zh-CN" sz="2400" b="1" dirty="0" smtClean="0">
                <a:solidFill>
                  <a:srgbClr val="FF0000"/>
                </a:solidFill>
                <a:latin typeface="微软雅黑" panose="020B0503020204020204" pitchFamily="34" charset="-122"/>
                <a:ea typeface="微软雅黑" panose="020B0503020204020204" pitchFamily="34" charset="-122"/>
              </a:rPr>
              <a:t>15818826981</a:t>
            </a:r>
            <a:endParaRPr lang="zh-CN" altLang="zh-CN" sz="2400" b="1" dirty="0">
              <a:solidFill>
                <a:srgbClr val="FF0000"/>
              </a:solidFill>
              <a:latin typeface="微软雅黑" panose="020B0503020204020204" pitchFamily="34" charset="-122"/>
              <a:ea typeface="微软雅黑" panose="020B0503020204020204" pitchFamily="34" charset="-122"/>
            </a:endParaRPr>
          </a:p>
        </p:txBody>
      </p:sp>
      <p:sp>
        <p:nvSpPr>
          <p:cNvPr id="4" name="矩形 3"/>
          <p:cNvSpPr/>
          <p:nvPr/>
        </p:nvSpPr>
        <p:spPr>
          <a:xfrm>
            <a:off x="611560" y="116632"/>
            <a:ext cx="2339102"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写在前面的话</a:t>
            </a:r>
          </a:p>
        </p:txBody>
      </p:sp>
    </p:spTree>
    <p:extLst>
      <p:ext uri="{BB962C8B-B14F-4D97-AF65-F5344CB8AC3E}">
        <p14:creationId xmlns:p14="http://schemas.microsoft.com/office/powerpoint/2010/main" val="3821549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8C2FB6C-06B0-4206-96B5-3ABAC897C455}" type="slidenum">
              <a:rPr lang="zh-CN" altLang="en-US" smtClean="0"/>
              <a:pPr/>
              <a:t>4</a:t>
            </a:fld>
            <a:endParaRPr lang="zh-CN" altLang="en-US"/>
          </a:p>
        </p:txBody>
      </p:sp>
      <p:sp>
        <p:nvSpPr>
          <p:cNvPr id="2" name="TextBox 1"/>
          <p:cNvSpPr txBox="1"/>
          <p:nvPr/>
        </p:nvSpPr>
        <p:spPr>
          <a:xfrm>
            <a:off x="467544" y="97468"/>
            <a:ext cx="2339102" cy="523220"/>
          </a:xfrm>
          <a:prstGeom prst="rect">
            <a:avLst/>
          </a:prstGeom>
          <a:noFill/>
        </p:spPr>
        <p:txBody>
          <a:bodyPr wrap="none" rtlCol="0">
            <a:spAutoFit/>
          </a:bodyPr>
          <a:lstStyle/>
          <a:p>
            <a:r>
              <a:rPr lang="zh-CN" altLang="en-US" sz="2800" dirty="0" smtClean="0">
                <a:latin typeface="微软雅黑" panose="020B0503020204020204" pitchFamily="34" charset="-122"/>
                <a:ea typeface="微软雅黑" panose="020B0503020204020204" pitchFamily="34" charset="-122"/>
              </a:rPr>
              <a:t>关于课程学习</a:t>
            </a:r>
            <a:endParaRPr lang="zh-CN" altLang="en-US" sz="2800" dirty="0">
              <a:latin typeface="微软雅黑" panose="020B0503020204020204" pitchFamily="34" charset="-122"/>
              <a:ea typeface="微软雅黑" panose="020B0503020204020204" pitchFamily="34" charset="-122"/>
            </a:endParaRPr>
          </a:p>
        </p:txBody>
      </p:sp>
      <p:sp>
        <p:nvSpPr>
          <p:cNvPr id="3" name="矩形 2"/>
          <p:cNvSpPr/>
          <p:nvPr/>
        </p:nvSpPr>
        <p:spPr>
          <a:xfrm>
            <a:off x="539552" y="692696"/>
            <a:ext cx="8208912" cy="4247317"/>
          </a:xfrm>
          <a:prstGeom prst="rect">
            <a:avLst/>
          </a:prstGeom>
        </p:spPr>
        <p:txBody>
          <a:bodyPr wrap="square">
            <a:spAutoFit/>
          </a:bodyPr>
          <a:lstStyle/>
          <a:p>
            <a:r>
              <a:rPr lang="zh-CN" altLang="en-US" b="1" dirty="0" smtClean="0">
                <a:solidFill>
                  <a:srgbClr val="00B050"/>
                </a:solidFill>
                <a:latin typeface="微软雅黑" panose="020B0503020204020204" pitchFamily="34" charset="-122"/>
                <a:ea typeface="微软雅黑" panose="020B0503020204020204" pitchFamily="34" charset="-122"/>
              </a:rPr>
              <a:t>课程</a:t>
            </a:r>
            <a:r>
              <a:rPr lang="zh-CN" altLang="en-US" b="1" dirty="0">
                <a:solidFill>
                  <a:srgbClr val="00B050"/>
                </a:solidFill>
                <a:latin typeface="微软雅黑" panose="020B0503020204020204" pitchFamily="34" charset="-122"/>
                <a:ea typeface="微软雅黑" panose="020B0503020204020204" pitchFamily="34" charset="-122"/>
              </a:rPr>
              <a:t>开发</a:t>
            </a:r>
            <a:r>
              <a:rPr lang="zh-CN" altLang="en-US" b="1" dirty="0" smtClean="0">
                <a:solidFill>
                  <a:srgbClr val="00B050"/>
                </a:solidFill>
                <a:latin typeface="微软雅黑" panose="020B0503020204020204" pitchFamily="34" charset="-122"/>
                <a:ea typeface="微软雅黑" panose="020B0503020204020204" pitchFamily="34" charset="-122"/>
              </a:rPr>
              <a:t>思路：</a:t>
            </a:r>
            <a:endParaRPr lang="en-US" altLang="zh-CN" b="1" dirty="0" smtClean="0">
              <a:solidFill>
                <a:srgbClr val="00B050"/>
              </a:solidFill>
              <a:latin typeface="微软雅黑" panose="020B0503020204020204" pitchFamily="34" charset="-122"/>
              <a:ea typeface="微软雅黑" panose="020B0503020204020204" pitchFamily="34" charset="-122"/>
            </a:endParaRPr>
          </a:p>
          <a:p>
            <a:endParaRPr lang="zh-CN" altLang="en-US" b="1" dirty="0">
              <a:solidFill>
                <a:srgbClr val="00B050"/>
              </a:solidFill>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     以实际</a:t>
            </a:r>
            <a:r>
              <a:rPr lang="zh-CN" altLang="en-US" dirty="0">
                <a:latin typeface="微软雅黑" panose="020B0503020204020204" pitchFamily="34" charset="-122"/>
                <a:ea typeface="微软雅黑" panose="020B0503020204020204" pitchFamily="34" charset="-122"/>
              </a:rPr>
              <a:t>案例为线索，紧密围绕在</a:t>
            </a:r>
            <a:r>
              <a:rPr lang="zh-CN" altLang="en-US" dirty="0" smtClean="0">
                <a:latin typeface="微软雅黑" panose="020B0503020204020204" pitchFamily="34" charset="-122"/>
                <a:ea typeface="微软雅黑" panose="020B0503020204020204" pitchFamily="34" charset="-122"/>
              </a:rPr>
              <a:t>使用</a:t>
            </a:r>
            <a:r>
              <a:rPr lang="en-US" altLang="zh-CN" b="1" dirty="0" smtClean="0">
                <a:solidFill>
                  <a:srgbClr val="FF0000"/>
                </a:solidFill>
                <a:latin typeface="微软雅黑" panose="020B0503020204020204" pitchFamily="34" charset="-122"/>
                <a:ea typeface="微软雅黑" panose="020B0503020204020204" pitchFamily="34" charset="-122"/>
              </a:rPr>
              <a:t>HTML5+DIV+CSS3</a:t>
            </a:r>
            <a:r>
              <a:rPr lang="zh-CN" altLang="en-US" dirty="0" smtClean="0">
                <a:latin typeface="微软雅黑" panose="020B0503020204020204" pitchFamily="34" charset="-122"/>
                <a:ea typeface="微软雅黑" panose="020B0503020204020204" pitchFamily="34" charset="-122"/>
              </a:rPr>
              <a:t>布局</a:t>
            </a:r>
            <a:r>
              <a:rPr lang="zh-CN" altLang="en-US" dirty="0">
                <a:latin typeface="微软雅黑" panose="020B0503020204020204" pitchFamily="34" charset="-122"/>
                <a:ea typeface="微软雅黑" panose="020B0503020204020204" pitchFamily="34" charset="-122"/>
              </a:rPr>
              <a:t>制作网页过程中遇到的实际需要和应该掌握的技术，全面讲解</a:t>
            </a:r>
            <a:r>
              <a:rPr lang="en-US" altLang="zh-CN" dirty="0" smtClean="0">
                <a:latin typeface="微软雅黑" panose="020B0503020204020204" pitchFamily="34" charset="-122"/>
                <a:ea typeface="微软雅黑" panose="020B0503020204020204" pitchFamily="34" charset="-122"/>
              </a:rPr>
              <a:t>CSS3</a:t>
            </a:r>
            <a:r>
              <a:rPr lang="zh-CN" altLang="en-US" dirty="0" smtClean="0">
                <a:latin typeface="微软雅黑" panose="020B0503020204020204" pitchFamily="34" charset="-122"/>
                <a:ea typeface="微软雅黑" panose="020B0503020204020204" pitchFamily="34" charset="-122"/>
              </a:rPr>
              <a:t>布局</a:t>
            </a:r>
            <a:r>
              <a:rPr lang="zh-CN" altLang="en-US" dirty="0">
                <a:latin typeface="微软雅黑" panose="020B0503020204020204" pitchFamily="34" charset="-122"/>
                <a:ea typeface="微软雅黑" panose="020B0503020204020204" pitchFamily="34" charset="-122"/>
              </a:rPr>
              <a:t>网页的各方面内容和技巧</a:t>
            </a:r>
            <a:r>
              <a:rPr lang="zh-CN" altLang="en-US" dirty="0" smtClean="0">
                <a:latin typeface="微软雅黑" panose="020B0503020204020204" pitchFamily="34" charset="-122"/>
                <a:ea typeface="微软雅黑" panose="020B0503020204020204" pitchFamily="34" charset="-122"/>
              </a:rPr>
              <a:t>。 通过</a:t>
            </a:r>
            <a:r>
              <a:rPr lang="zh-CN" altLang="en-US" dirty="0">
                <a:latin typeface="微软雅黑" panose="020B0503020204020204" pitchFamily="34" charset="-122"/>
                <a:ea typeface="微软雅黑" panose="020B0503020204020204" pitchFamily="34" charset="-122"/>
              </a:rPr>
              <a:t>本课程的学习，学生能基本胜任网页设计师这一岗位，并初步具备网站前端开发的能力</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r>
              <a:rPr lang="zh-CN" altLang="en-US" b="1" dirty="0" smtClean="0">
                <a:solidFill>
                  <a:srgbClr val="00B050"/>
                </a:solidFill>
                <a:latin typeface="微软雅黑" panose="020B0503020204020204" pitchFamily="34" charset="-122"/>
                <a:ea typeface="微软雅黑" panose="020B0503020204020204" pitchFamily="34" charset="-122"/>
              </a:rPr>
              <a:t>课程目标：</a:t>
            </a:r>
            <a:endParaRPr lang="en-US" altLang="zh-CN" b="1" dirty="0" smtClean="0">
              <a:solidFill>
                <a:srgbClr val="00B050"/>
              </a:solidFill>
              <a:latin typeface="微软雅黑" panose="020B0503020204020204" pitchFamily="34" charset="-122"/>
              <a:ea typeface="微软雅黑" panose="020B0503020204020204" pitchFamily="34" charset="-122"/>
            </a:endParaRPr>
          </a:p>
          <a:p>
            <a:endParaRPr lang="zh-CN" altLang="en-US" b="1" dirty="0">
              <a:solidFill>
                <a:srgbClr val="00B05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了解</a:t>
            </a:r>
            <a:r>
              <a:rPr lang="zh-CN" altLang="en-US" dirty="0">
                <a:latin typeface="微软雅黑" panose="020B0503020204020204" pitchFamily="34" charset="-122"/>
                <a:ea typeface="微软雅黑" panose="020B0503020204020204" pitchFamily="34" charset="-122"/>
              </a:rPr>
              <a:t>网页设计的基本概念、设计理念、制作规范及设计</a:t>
            </a:r>
            <a:r>
              <a:rPr lang="zh-CN" altLang="en-US" dirty="0" smtClean="0">
                <a:latin typeface="微软雅黑" panose="020B0503020204020204" pitchFamily="34" charset="-122"/>
                <a:ea typeface="微软雅黑" panose="020B0503020204020204" pitchFamily="34" charset="-122"/>
              </a:rPr>
              <a:t>流程</a:t>
            </a:r>
            <a:endParaRPr lang="zh-CN" altLang="en-US"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掌握</a:t>
            </a:r>
            <a:r>
              <a:rPr lang="en-US" altLang="zh-CN" dirty="0" smtClean="0">
                <a:latin typeface="微软雅黑" panose="020B0503020204020204" pitchFamily="34" charset="-122"/>
                <a:ea typeface="微软雅黑" panose="020B0503020204020204" pitchFamily="34" charset="-122"/>
              </a:rPr>
              <a:t>HTML5</a:t>
            </a:r>
            <a:r>
              <a:rPr lang="zh-CN" altLang="en-US" dirty="0" smtClean="0">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语法结构，熟练掌握</a:t>
            </a:r>
            <a:r>
              <a:rPr lang="en-US" altLang="zh-CN" dirty="0" smtClean="0">
                <a:latin typeface="微软雅黑" panose="020B0503020204020204" pitchFamily="34" charset="-122"/>
                <a:ea typeface="微软雅黑" panose="020B0503020204020204" pitchFamily="34" charset="-122"/>
              </a:rPr>
              <a:t>HTML5</a:t>
            </a:r>
            <a:r>
              <a:rPr lang="zh-CN" altLang="en-US" dirty="0" smtClean="0">
                <a:latin typeface="微软雅黑" panose="020B0503020204020204" pitchFamily="34" charset="-122"/>
                <a:ea typeface="微软雅黑" panose="020B0503020204020204" pitchFamily="34" charset="-122"/>
              </a:rPr>
              <a:t>语言</a:t>
            </a:r>
            <a:r>
              <a:rPr lang="zh-CN" altLang="en-US" dirty="0">
                <a:latin typeface="微软雅黑" panose="020B0503020204020204" pitchFamily="34" charset="-122"/>
                <a:ea typeface="微软雅黑" panose="020B0503020204020204" pitchFamily="34" charset="-122"/>
              </a:rPr>
              <a:t>中常用标记的使用</a:t>
            </a:r>
            <a:r>
              <a:rPr lang="zh-CN" altLang="en-US" dirty="0" smtClean="0">
                <a:latin typeface="微软雅黑" panose="020B0503020204020204" pitchFamily="34" charset="-122"/>
                <a:ea typeface="微软雅黑" panose="020B0503020204020204" pitchFamily="34" charset="-122"/>
              </a:rPr>
              <a:t>方法</a:t>
            </a:r>
            <a:endParaRPr lang="zh-CN" altLang="en-US"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掌握</a:t>
            </a:r>
            <a:r>
              <a:rPr lang="en-US" altLang="zh-CN" dirty="0" smtClean="0">
                <a:latin typeface="微软雅黑" panose="020B0503020204020204" pitchFamily="34" charset="-122"/>
                <a:ea typeface="微软雅黑" panose="020B0503020204020204" pitchFamily="34" charset="-122"/>
              </a:rPr>
              <a:t>CSS3</a:t>
            </a:r>
            <a:r>
              <a:rPr lang="zh-CN" altLang="en-US" dirty="0" smtClean="0">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语法结构及使用</a:t>
            </a:r>
            <a:r>
              <a:rPr lang="zh-CN" altLang="en-US" dirty="0" smtClean="0">
                <a:latin typeface="微软雅黑" panose="020B0503020204020204" pitchFamily="34" charset="-122"/>
                <a:ea typeface="微软雅黑" panose="020B0503020204020204" pitchFamily="34" charset="-122"/>
              </a:rPr>
              <a:t>方法</a:t>
            </a:r>
            <a:endParaRPr lang="zh-CN" altLang="en-US"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深入理解</a:t>
            </a:r>
            <a:r>
              <a:rPr lang="en-US" altLang="zh-CN" dirty="0" smtClean="0">
                <a:latin typeface="微软雅黑" panose="020B0503020204020204" pitchFamily="34" charset="-122"/>
                <a:ea typeface="微软雅黑" panose="020B0503020204020204" pitchFamily="34" charset="-122"/>
              </a:rPr>
              <a:t>CSS3</a:t>
            </a:r>
            <a:r>
              <a:rPr lang="zh-CN" altLang="en-US" dirty="0" smtClean="0">
                <a:latin typeface="微软雅黑" panose="020B0503020204020204" pitchFamily="34" charset="-122"/>
                <a:ea typeface="微软雅黑" panose="020B0503020204020204" pitchFamily="34" charset="-122"/>
              </a:rPr>
              <a:t>原理</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大核心：</a:t>
            </a:r>
            <a:r>
              <a:rPr lang="zh-CN" altLang="en-US" b="1" dirty="0">
                <a:solidFill>
                  <a:srgbClr val="FF0000"/>
                </a:solidFill>
                <a:latin typeface="微软雅黑" panose="020B0503020204020204" pitchFamily="34" charset="-122"/>
                <a:ea typeface="微软雅黑" panose="020B0503020204020204" pitchFamily="34" charset="-122"/>
              </a:rPr>
              <a:t>盒模型、标准流、浮动、</a:t>
            </a:r>
            <a:r>
              <a:rPr lang="zh-CN" altLang="en-US" b="1" dirty="0" smtClean="0">
                <a:solidFill>
                  <a:srgbClr val="FF0000"/>
                </a:solidFill>
                <a:latin typeface="微软雅黑" panose="020B0503020204020204" pitchFamily="34" charset="-122"/>
                <a:ea typeface="微软雅黑" panose="020B0503020204020204" pitchFamily="34" charset="-122"/>
              </a:rPr>
              <a:t>定位</a:t>
            </a:r>
            <a:endParaRPr lang="zh-CN" altLang="en-US" b="1" dirty="0">
              <a:solidFill>
                <a:srgbClr val="FF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了解图片、导航、表格、表单等网页常见元素的处理</a:t>
            </a:r>
            <a:r>
              <a:rPr lang="zh-CN" altLang="en-US" dirty="0" smtClean="0">
                <a:latin typeface="微软雅黑" panose="020B0503020204020204" pitchFamily="34" charset="-122"/>
                <a:ea typeface="微软雅黑" panose="020B0503020204020204" pitchFamily="34" charset="-122"/>
              </a:rPr>
              <a:t>方法</a:t>
            </a:r>
            <a:endParaRPr lang="zh-CN" altLang="en-US"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能创建主流浏览器兼容的网站</a:t>
            </a:r>
          </a:p>
        </p:txBody>
      </p:sp>
      <p:sp>
        <p:nvSpPr>
          <p:cNvPr id="6" name="矩形 5"/>
          <p:cNvSpPr/>
          <p:nvPr/>
        </p:nvSpPr>
        <p:spPr>
          <a:xfrm>
            <a:off x="827584" y="5075892"/>
            <a:ext cx="3168352" cy="36933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b="1" dirty="0" smtClean="0">
                <a:latin typeface="微软雅黑" panose="020B0503020204020204" pitchFamily="34" charset="-122"/>
                <a:ea typeface="微软雅黑" panose="020B0503020204020204" pitchFamily="34" charset="-122"/>
              </a:rPr>
              <a:t>课程内容不局限于教材</a:t>
            </a:r>
            <a:endParaRPr lang="zh-CN" altLang="en-US" b="1" dirty="0">
              <a:latin typeface="微软雅黑" panose="020B0503020204020204" pitchFamily="34" charset="-122"/>
              <a:ea typeface="微软雅黑" panose="020B0503020204020204" pitchFamily="34" charset="-122"/>
            </a:endParaRPr>
          </a:p>
        </p:txBody>
      </p:sp>
      <p:sp>
        <p:nvSpPr>
          <p:cNvPr id="7" name="矩形 6"/>
          <p:cNvSpPr/>
          <p:nvPr/>
        </p:nvSpPr>
        <p:spPr>
          <a:xfrm>
            <a:off x="4698881" y="5085184"/>
            <a:ext cx="3185487" cy="369332"/>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zh-CN" altLang="en-US" b="1" dirty="0">
                <a:latin typeface="微软雅黑" panose="020B0503020204020204" pitchFamily="34" charset="-122"/>
                <a:ea typeface="微软雅黑" panose="020B0503020204020204" pitchFamily="34" charset="-122"/>
              </a:rPr>
              <a:t>学会自主学习，适应自主学习</a:t>
            </a:r>
            <a:endParaRPr lang="en-US" altLang="zh-CN" b="1" dirty="0">
              <a:latin typeface="微软雅黑" panose="020B0503020204020204" pitchFamily="34" charset="-122"/>
              <a:ea typeface="微软雅黑" panose="020B0503020204020204" pitchFamily="34" charset="-122"/>
            </a:endParaRPr>
          </a:p>
        </p:txBody>
      </p:sp>
      <p:sp>
        <p:nvSpPr>
          <p:cNvPr id="8" name="矩形 7"/>
          <p:cNvSpPr/>
          <p:nvPr/>
        </p:nvSpPr>
        <p:spPr>
          <a:xfrm>
            <a:off x="539552" y="5877272"/>
            <a:ext cx="7992888" cy="64633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zh-CN" b="1" dirty="0" smtClean="0">
                <a:solidFill>
                  <a:srgbClr val="FF0000"/>
                </a:solidFill>
                <a:latin typeface="微软雅黑" panose="020B0503020204020204" pitchFamily="34" charset="-122"/>
                <a:ea typeface="微软雅黑" panose="020B0503020204020204" pitchFamily="34" charset="-122"/>
              </a:rPr>
              <a:t>课程</a:t>
            </a:r>
            <a:r>
              <a:rPr lang="zh-CN" altLang="zh-CN" b="1" dirty="0">
                <a:solidFill>
                  <a:srgbClr val="FF0000"/>
                </a:solidFill>
                <a:latin typeface="微软雅黑" panose="020B0503020204020204" pitchFamily="34" charset="-122"/>
                <a:ea typeface="微软雅黑" panose="020B0503020204020204" pitchFamily="34" charset="-122"/>
              </a:rPr>
              <a:t>设计成果（</a:t>
            </a:r>
            <a:r>
              <a:rPr lang="en-US" altLang="zh-CN" b="1" dirty="0">
                <a:solidFill>
                  <a:srgbClr val="FF0000"/>
                </a:solidFill>
                <a:latin typeface="微软雅黑" panose="020B0503020204020204" pitchFamily="34" charset="-122"/>
                <a:ea typeface="微软雅黑" panose="020B0503020204020204" pitchFamily="34" charset="-122"/>
              </a:rPr>
              <a:t>60%</a:t>
            </a:r>
            <a:r>
              <a:rPr lang="zh-CN" altLang="zh-CN"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zh-CN" b="1" dirty="0">
                <a:solidFill>
                  <a:srgbClr val="FF0000"/>
                </a:solidFill>
                <a:latin typeface="微软雅黑" panose="020B0503020204020204" pitchFamily="34" charset="-122"/>
                <a:ea typeface="微软雅黑" panose="020B0503020204020204" pitchFamily="34" charset="-122"/>
              </a:rPr>
              <a:t>平时成绩</a:t>
            </a:r>
            <a:r>
              <a:rPr lang="zh-CN" altLang="zh-CN" b="1" dirty="0" smtClean="0">
                <a:solidFill>
                  <a:srgbClr val="FF0000"/>
                </a:solidFill>
                <a:latin typeface="微软雅黑" panose="020B0503020204020204" pitchFamily="34" charset="-122"/>
                <a:ea typeface="微软雅黑" panose="020B0503020204020204" pitchFamily="34" charset="-122"/>
              </a:rPr>
              <a:t>（</a:t>
            </a:r>
            <a:r>
              <a:rPr lang="en-US" altLang="zh-CN" b="1" dirty="0" smtClean="0">
                <a:solidFill>
                  <a:srgbClr val="FF0000"/>
                </a:solidFill>
                <a:latin typeface="微软雅黑" panose="020B0503020204020204" pitchFamily="34" charset="-122"/>
                <a:ea typeface="微软雅黑" panose="020B0503020204020204" pitchFamily="34" charset="-122"/>
              </a:rPr>
              <a:t>40</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zh-CN" b="1" dirty="0" smtClean="0">
                <a:solidFill>
                  <a:srgbClr val="FF0000"/>
                </a:solidFill>
                <a:latin typeface="微软雅黑" panose="020B0503020204020204" pitchFamily="34" charset="-122"/>
                <a:ea typeface="微软雅黑" panose="020B0503020204020204" pitchFamily="34" charset="-122"/>
              </a:rPr>
              <a:t>）</a:t>
            </a:r>
            <a:endParaRPr lang="en-US" altLang="zh-CN" b="1" dirty="0" smtClean="0">
              <a:solidFill>
                <a:srgbClr val="FF0000"/>
              </a:solidFill>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a:t>
            </a:r>
            <a:r>
              <a:rPr lang="zh-CN" altLang="zh-CN" dirty="0" smtClean="0">
                <a:latin typeface="微软雅黑" panose="020B0503020204020204" pitchFamily="34" charset="-122"/>
                <a:ea typeface="微软雅黑" panose="020B0503020204020204" pitchFamily="34" charset="-122"/>
              </a:rPr>
              <a:t>按</a:t>
            </a:r>
            <a:r>
              <a:rPr lang="zh-CN" altLang="zh-CN" dirty="0">
                <a:latin typeface="微软雅黑" panose="020B0503020204020204" pitchFamily="34" charset="-122"/>
                <a:ea typeface="微软雅黑" panose="020B0503020204020204" pitchFamily="34" charset="-122"/>
              </a:rPr>
              <a:t>优秀、良好、中、及格、不及格五级评定</a:t>
            </a:r>
            <a:r>
              <a:rPr lang="zh-CN" altLang="zh-CN" dirty="0" smtClean="0">
                <a:latin typeface="微软雅黑" panose="020B0503020204020204" pitchFamily="34" charset="-122"/>
                <a:ea typeface="微软雅黑" panose="020B0503020204020204" pitchFamily="34" charset="-122"/>
              </a:rPr>
              <a:t>成绩</a:t>
            </a:r>
            <a:r>
              <a:rPr lang="zh-CN" altLang="en-US" dirty="0" smtClean="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592760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8C2FB6C-06B0-4206-96B5-3ABAC897C455}" type="slidenum">
              <a:rPr lang="zh-CN" altLang="en-US" smtClean="0"/>
              <a:pPr/>
              <a:t>5</a:t>
            </a:fld>
            <a:endParaRPr lang="zh-CN" altLang="en-US"/>
          </a:p>
        </p:txBody>
      </p:sp>
      <p:sp>
        <p:nvSpPr>
          <p:cNvPr id="4" name="TextBox 3"/>
          <p:cNvSpPr txBox="1"/>
          <p:nvPr/>
        </p:nvSpPr>
        <p:spPr>
          <a:xfrm>
            <a:off x="474004" y="44624"/>
            <a:ext cx="3650358" cy="523220"/>
          </a:xfrm>
          <a:prstGeom prst="rect">
            <a:avLst/>
          </a:prstGeom>
          <a:noFill/>
        </p:spPr>
        <p:txBody>
          <a:bodyPr wrap="none" rtlCol="0">
            <a:spAutoFit/>
          </a:bodyPr>
          <a:lstStyle/>
          <a:p>
            <a:r>
              <a:rPr lang="en-US" altLang="zh-CN" sz="2800" dirty="0" smtClean="0">
                <a:latin typeface="微软雅黑" panose="020B0503020204020204" pitchFamily="34" charset="-122"/>
                <a:ea typeface="微软雅黑" panose="020B0503020204020204" pitchFamily="34" charset="-122"/>
              </a:rPr>
              <a:t>1.1</a:t>
            </a:r>
            <a:r>
              <a:rPr lang="zh-CN" altLang="en-US" sz="2800" dirty="0" smtClean="0">
                <a:latin typeface="微软雅黑" panose="020B0503020204020204" pitchFamily="34" charset="-122"/>
                <a:ea typeface="微软雅黑" panose="020B0503020204020204" pitchFamily="34" charset="-122"/>
              </a:rPr>
              <a:t>网站开发基本知识</a:t>
            </a:r>
            <a:endParaRPr lang="zh-CN" altLang="en-US" sz="2800" dirty="0">
              <a:latin typeface="微软雅黑" panose="020B0503020204020204" pitchFamily="34" charset="-122"/>
              <a:ea typeface="微软雅黑" panose="020B0503020204020204" pitchFamily="34" charset="-122"/>
            </a:endParaRPr>
          </a:p>
        </p:txBody>
      </p:sp>
      <p:sp>
        <p:nvSpPr>
          <p:cNvPr id="6" name="矩形 5"/>
          <p:cNvSpPr/>
          <p:nvPr/>
        </p:nvSpPr>
        <p:spPr>
          <a:xfrm>
            <a:off x="323528" y="620688"/>
            <a:ext cx="4032448" cy="313932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p>
            <a:pPr algn="just"/>
            <a:r>
              <a:rPr lang="en-US" altLang="zh-CN" b="1" dirty="0" smtClean="0">
                <a:solidFill>
                  <a:srgbClr val="FF0000"/>
                </a:solidFill>
                <a:latin typeface="微软雅黑" panose="020B0503020204020204" pitchFamily="34" charset="-122"/>
                <a:ea typeface="微软雅黑" panose="020B0503020204020204" pitchFamily="34" charset="-122"/>
              </a:rPr>
              <a:t>1.1.1</a:t>
            </a:r>
            <a:r>
              <a:rPr lang="zh-CN" altLang="en-US" b="1" dirty="0" smtClean="0">
                <a:solidFill>
                  <a:srgbClr val="FF0000"/>
                </a:solidFill>
                <a:latin typeface="微软雅黑" panose="020B0503020204020204" pitchFamily="34" charset="-122"/>
                <a:ea typeface="微软雅黑" panose="020B0503020204020204" pitchFamily="34" charset="-122"/>
              </a:rPr>
              <a:t>、网页</a:t>
            </a:r>
            <a:r>
              <a:rPr lang="zh-CN" altLang="en-US" b="1" dirty="0">
                <a:solidFill>
                  <a:srgbClr val="FF0000"/>
                </a:solidFill>
                <a:latin typeface="微软雅黑" panose="020B0503020204020204" pitchFamily="34" charset="-122"/>
                <a:ea typeface="微软雅黑" panose="020B0503020204020204" pitchFamily="34" charset="-122"/>
              </a:rPr>
              <a:t>初识</a:t>
            </a:r>
            <a:endParaRPr lang="en-US" altLang="zh-CN" b="1" dirty="0">
              <a:solidFill>
                <a:srgbClr val="FF0000"/>
              </a:solidFill>
              <a:latin typeface="微软雅黑" panose="020B0503020204020204" pitchFamily="34" charset="-122"/>
              <a:ea typeface="微软雅黑" panose="020B0503020204020204" pitchFamily="34" charset="-122"/>
            </a:endParaRPr>
          </a:p>
          <a:p>
            <a:pPr algn="just"/>
            <a:endParaRPr lang="en-US" altLang="zh-CN" b="1" dirty="0" smtClean="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网页</a:t>
            </a:r>
            <a:r>
              <a:rPr lang="zh-CN" altLang="en-US" dirty="0">
                <a:latin typeface="微软雅黑" panose="020B0503020204020204" pitchFamily="34" charset="-122"/>
                <a:ea typeface="微软雅黑" panose="020B0503020204020204" pitchFamily="34" charset="-122"/>
              </a:rPr>
              <a:t>与网站的关系、网页的</a:t>
            </a:r>
            <a:r>
              <a:rPr lang="zh-CN" altLang="en-US" dirty="0" smtClean="0">
                <a:latin typeface="微软雅黑" panose="020B0503020204020204" pitchFamily="34" charset="-122"/>
                <a:ea typeface="微软雅黑" panose="020B0503020204020204" pitchFamily="34" charset="-122"/>
              </a:rPr>
              <a:t>本质</a:t>
            </a:r>
            <a:endParaRPr lang="en-US" altLang="zh-CN" dirty="0" smtClean="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endParaRPr lang="zh-CN" altLang="en-US" dirty="0" smtClean="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网页</a:t>
            </a:r>
            <a:r>
              <a:rPr lang="zh-CN" altLang="en-US" dirty="0">
                <a:latin typeface="微软雅黑" panose="020B0503020204020204" pitchFamily="34" charset="-122"/>
                <a:ea typeface="微软雅黑" panose="020B0503020204020204" pitchFamily="34" charset="-122"/>
              </a:rPr>
              <a:t>的基本</a:t>
            </a:r>
            <a:r>
              <a:rPr lang="zh-CN" altLang="en-US" dirty="0" smtClean="0">
                <a:latin typeface="微软雅黑" panose="020B0503020204020204" pitchFamily="34" charset="-122"/>
                <a:ea typeface="微软雅黑" panose="020B0503020204020204" pitchFamily="34" charset="-122"/>
              </a:rPr>
              <a:t>要素</a:t>
            </a:r>
            <a:endParaRPr lang="en-US" altLang="zh-CN" dirty="0" smtClean="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endParaRPr lang="zh-CN" altLang="en-US"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网页</a:t>
            </a:r>
            <a:r>
              <a:rPr lang="zh-CN" altLang="en-US" dirty="0">
                <a:latin typeface="微软雅黑" panose="020B0503020204020204" pitchFamily="34" charset="-122"/>
                <a:ea typeface="微软雅黑" panose="020B0503020204020204" pitchFamily="34" charset="-122"/>
              </a:rPr>
              <a:t>制作工具 </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网页</a:t>
            </a:r>
            <a:r>
              <a:rPr lang="zh-CN" altLang="en-US" dirty="0">
                <a:latin typeface="微软雅黑" panose="020B0503020204020204" pitchFamily="34" charset="-122"/>
                <a:ea typeface="微软雅黑" panose="020B0503020204020204" pitchFamily="34" charset="-122"/>
              </a:rPr>
              <a:t>的类型：静态网页、动态</a:t>
            </a:r>
            <a:r>
              <a:rPr lang="zh-CN" altLang="en-US" dirty="0" smtClean="0">
                <a:latin typeface="微软雅黑" panose="020B0503020204020204" pitchFamily="34" charset="-122"/>
                <a:ea typeface="微软雅黑" panose="020B0503020204020204" pitchFamily="34" charset="-122"/>
              </a:rPr>
              <a:t>网页</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网站开发技术</a:t>
            </a:r>
          </a:p>
        </p:txBody>
      </p:sp>
      <p:sp>
        <p:nvSpPr>
          <p:cNvPr id="7" name="Rectangle 3"/>
          <p:cNvSpPr txBox="1">
            <a:spLocks noChangeArrowheads="1"/>
          </p:cNvSpPr>
          <p:nvPr/>
        </p:nvSpPr>
        <p:spPr>
          <a:xfrm>
            <a:off x="4355976" y="3140968"/>
            <a:ext cx="4464496" cy="3384376"/>
          </a:xfrm>
          <a:prstGeom prst="rect">
            <a:avLst/>
          </a:prstGeom>
          <a:ln w="28575">
            <a:solidFill>
              <a:srgbClr val="FFC000"/>
            </a:solidFill>
          </a:ln>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100" b="1" dirty="0" smtClean="0">
                <a:solidFill>
                  <a:srgbClr val="FF0000"/>
                </a:solidFill>
                <a:latin typeface="微软雅黑" panose="020B0503020204020204" pitchFamily="34" charset="-122"/>
                <a:ea typeface="微软雅黑" panose="020B0503020204020204" pitchFamily="34" charset="-122"/>
              </a:rPr>
              <a:t>1.1.2</a:t>
            </a:r>
            <a:r>
              <a:rPr lang="zh-CN" altLang="en-US" sz="2100" b="1" dirty="0" smtClean="0">
                <a:solidFill>
                  <a:srgbClr val="FF0000"/>
                </a:solidFill>
                <a:latin typeface="微软雅黑" panose="020B0503020204020204" pitchFamily="34" charset="-122"/>
                <a:ea typeface="微软雅黑" panose="020B0503020204020204" pitchFamily="34" charset="-122"/>
              </a:rPr>
              <a:t>、建站步骤</a:t>
            </a:r>
            <a:endParaRPr lang="en-US" altLang="zh-CN" sz="2100" b="1" dirty="0" smtClean="0">
              <a:solidFill>
                <a:srgbClr val="FF0000"/>
              </a:solidFill>
              <a:latin typeface="微软雅黑" panose="020B0503020204020204" pitchFamily="34" charset="-122"/>
              <a:ea typeface="微软雅黑" panose="020B0503020204020204" pitchFamily="34" charset="-122"/>
            </a:endParaRPr>
          </a:p>
          <a:p>
            <a:r>
              <a:rPr lang="zh-CN" altLang="en-US" sz="1800" dirty="0" smtClean="0">
                <a:latin typeface="微软雅黑" panose="020B0503020204020204" pitchFamily="34" charset="-122"/>
                <a:ea typeface="微软雅黑" panose="020B0503020204020204" pitchFamily="34" charset="-122"/>
              </a:rPr>
              <a:t>网站建构策划 </a:t>
            </a:r>
            <a:endParaRPr lang="en-US" altLang="zh-CN" sz="1800" dirty="0" smtClean="0">
              <a:latin typeface="微软雅黑" panose="020B0503020204020204" pitchFamily="34" charset="-122"/>
              <a:ea typeface="微软雅黑" panose="020B0503020204020204" pitchFamily="34" charset="-122"/>
            </a:endParaRPr>
          </a:p>
          <a:p>
            <a:endParaRPr lang="zh-CN" altLang="en-US" sz="1800" dirty="0" smtClean="0">
              <a:latin typeface="微软雅黑" panose="020B0503020204020204" pitchFamily="34" charset="-122"/>
              <a:ea typeface="微软雅黑" panose="020B0503020204020204" pitchFamily="34" charset="-122"/>
            </a:endParaRPr>
          </a:p>
          <a:p>
            <a:r>
              <a:rPr lang="zh-CN" altLang="en-US" sz="1800" dirty="0" smtClean="0">
                <a:latin typeface="微软雅黑" panose="020B0503020204020204" pitchFamily="34" charset="-122"/>
                <a:ea typeface="微软雅黑" panose="020B0503020204020204" pitchFamily="34" charset="-122"/>
              </a:rPr>
              <a:t>设计准备 </a:t>
            </a:r>
            <a:endParaRPr lang="en-US" altLang="zh-CN" sz="1800" dirty="0" smtClean="0">
              <a:latin typeface="微软雅黑" panose="020B0503020204020204" pitchFamily="34" charset="-122"/>
              <a:ea typeface="微软雅黑" panose="020B0503020204020204" pitchFamily="34" charset="-122"/>
            </a:endParaRPr>
          </a:p>
          <a:p>
            <a:endParaRPr lang="zh-CN" altLang="en-US" sz="1800" dirty="0" smtClean="0">
              <a:latin typeface="微软雅黑" panose="020B0503020204020204" pitchFamily="34" charset="-122"/>
              <a:ea typeface="微软雅黑" panose="020B0503020204020204" pitchFamily="34" charset="-122"/>
            </a:endParaRPr>
          </a:p>
          <a:p>
            <a:r>
              <a:rPr lang="zh-CN" altLang="en-US" sz="1800" dirty="0" smtClean="0">
                <a:latin typeface="微软雅黑" panose="020B0503020204020204" pitchFamily="34" charset="-122"/>
                <a:ea typeface="微软雅黑" panose="020B0503020204020204" pitchFamily="34" charset="-122"/>
              </a:rPr>
              <a:t>设计施工</a:t>
            </a:r>
            <a:endParaRPr lang="en-US" altLang="zh-CN" sz="1800" dirty="0" smtClean="0">
              <a:latin typeface="微软雅黑" panose="020B0503020204020204" pitchFamily="34" charset="-122"/>
              <a:ea typeface="微软雅黑" panose="020B0503020204020204" pitchFamily="34" charset="-122"/>
            </a:endParaRPr>
          </a:p>
          <a:p>
            <a:endParaRPr lang="zh-CN" altLang="en-US" sz="1800" dirty="0" smtClean="0">
              <a:latin typeface="微软雅黑" panose="020B0503020204020204" pitchFamily="34" charset="-122"/>
              <a:ea typeface="微软雅黑" panose="020B0503020204020204" pitchFamily="34" charset="-122"/>
            </a:endParaRPr>
          </a:p>
          <a:p>
            <a:r>
              <a:rPr lang="zh-CN" altLang="en-US" sz="1800" dirty="0" smtClean="0">
                <a:latin typeface="微软雅黑" panose="020B0503020204020204" pitchFamily="34" charset="-122"/>
                <a:ea typeface="微软雅黑" panose="020B0503020204020204" pitchFamily="34" charset="-122"/>
              </a:rPr>
              <a:t>网站的宣传和推广 </a:t>
            </a:r>
            <a:endParaRPr lang="en-US" altLang="zh-CN" sz="1800" dirty="0" smtClean="0">
              <a:latin typeface="微软雅黑" panose="020B0503020204020204" pitchFamily="34" charset="-122"/>
              <a:ea typeface="微软雅黑" panose="020B0503020204020204" pitchFamily="34" charset="-122"/>
            </a:endParaRPr>
          </a:p>
          <a:p>
            <a:endParaRPr lang="zh-CN" altLang="en-US" sz="1800" dirty="0" smtClean="0">
              <a:latin typeface="微软雅黑" panose="020B0503020204020204" pitchFamily="34" charset="-122"/>
              <a:ea typeface="微软雅黑" panose="020B0503020204020204" pitchFamily="34" charset="-122"/>
            </a:endParaRPr>
          </a:p>
          <a:p>
            <a:r>
              <a:rPr lang="zh-CN" altLang="en-US" sz="1800" dirty="0" smtClean="0">
                <a:latin typeface="微软雅黑" panose="020B0503020204020204" pitchFamily="34" charset="-122"/>
                <a:ea typeface="微软雅黑" panose="020B0503020204020204" pitchFamily="34" charset="-122"/>
              </a:rPr>
              <a:t>网站的维护 </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5610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8C2FB6C-06B0-4206-96B5-3ABAC897C455}" type="slidenum">
              <a:rPr lang="zh-CN" altLang="en-US" smtClean="0"/>
              <a:pPr/>
              <a:t>6</a:t>
            </a:fld>
            <a:endParaRPr lang="zh-CN" altLang="en-US"/>
          </a:p>
        </p:txBody>
      </p:sp>
      <p:sp>
        <p:nvSpPr>
          <p:cNvPr id="3" name="TextBox 2"/>
          <p:cNvSpPr txBox="1"/>
          <p:nvPr/>
        </p:nvSpPr>
        <p:spPr>
          <a:xfrm>
            <a:off x="474004" y="44624"/>
            <a:ext cx="5322132"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1.1.1</a:t>
            </a:r>
            <a:r>
              <a:rPr lang="zh-CN" altLang="en-US" sz="2800" b="1" dirty="0">
                <a:latin typeface="微软雅黑" panose="020B0503020204020204" pitchFamily="34" charset="-122"/>
                <a:ea typeface="微软雅黑" panose="020B0503020204020204" pitchFamily="34" charset="-122"/>
              </a:rPr>
              <a:t>、网页初</a:t>
            </a:r>
            <a:r>
              <a:rPr lang="zh-CN" altLang="en-US" sz="2800" b="1" dirty="0" smtClean="0">
                <a:latin typeface="微软雅黑" panose="020B0503020204020204" pitchFamily="34" charset="-122"/>
                <a:ea typeface="微软雅黑" panose="020B0503020204020204" pitchFamily="34" charset="-122"/>
              </a:rPr>
              <a:t>识</a:t>
            </a:r>
            <a:r>
              <a:rPr lang="en-US" altLang="zh-CN" sz="2800" b="1" dirty="0" smtClean="0">
                <a:latin typeface="微软雅黑" panose="020B0503020204020204" pitchFamily="34" charset="-122"/>
                <a:ea typeface="微软雅黑" panose="020B0503020204020204" pitchFamily="34" charset="-122"/>
              </a:rPr>
              <a:t>-</a:t>
            </a:r>
            <a:r>
              <a:rPr lang="zh-CN" altLang="en-US" sz="2800" b="1" dirty="0" smtClean="0">
                <a:solidFill>
                  <a:srgbClr val="FF0000"/>
                </a:solidFill>
                <a:latin typeface="微软雅黑" panose="020B0503020204020204" pitchFamily="34" charset="-122"/>
                <a:ea typeface="微软雅黑" panose="020B0503020204020204" pitchFamily="34" charset="-122"/>
              </a:rPr>
              <a:t>网页与网站</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4" name="矩形 3"/>
          <p:cNvSpPr/>
          <p:nvPr/>
        </p:nvSpPr>
        <p:spPr>
          <a:xfrm>
            <a:off x="323528" y="620688"/>
            <a:ext cx="8352928" cy="2031325"/>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p>
            <a:pPr algn="just"/>
            <a:r>
              <a:rPr lang="zh-CN" altLang="en-US" b="1" dirty="0" smtClean="0">
                <a:solidFill>
                  <a:srgbClr val="FF0000"/>
                </a:solidFill>
                <a:latin typeface="微软雅黑" panose="020B0503020204020204" pitchFamily="34" charset="-122"/>
                <a:ea typeface="微软雅黑" panose="020B0503020204020204" pitchFamily="34" charset="-122"/>
              </a:rPr>
              <a:t>网页：</a:t>
            </a:r>
            <a:endParaRPr lang="en-US" altLang="zh-CN" b="1" dirty="0" smtClean="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网页即是</a:t>
            </a:r>
            <a:r>
              <a:rPr lang="zh-CN" altLang="en-US" dirty="0">
                <a:solidFill>
                  <a:srgbClr val="0070C0"/>
                </a:solidFill>
                <a:latin typeface="微软雅黑" panose="020B0503020204020204" pitchFamily="34" charset="-122"/>
                <a:ea typeface="微软雅黑" panose="020B0503020204020204" pitchFamily="34" charset="-122"/>
              </a:rPr>
              <a:t>超文本</a:t>
            </a:r>
            <a:r>
              <a:rPr lang="zh-CN" altLang="en-US" dirty="0">
                <a:latin typeface="微软雅黑" panose="020B0503020204020204" pitchFamily="34" charset="-122"/>
                <a:ea typeface="微软雅黑" panose="020B0503020204020204" pitchFamily="34" charset="-122"/>
              </a:rPr>
              <a:t>，是通过超文本标记语言</a:t>
            </a:r>
            <a:r>
              <a:rPr lang="en-US" altLang="zh-CN" dirty="0">
                <a:latin typeface="微软雅黑" panose="020B0503020204020204" pitchFamily="34" charset="-122"/>
                <a:ea typeface="微软雅黑" panose="020B0503020204020204" pitchFamily="34" charset="-122"/>
              </a:rPr>
              <a:t>HTML</a:t>
            </a:r>
            <a:r>
              <a:rPr lang="zh-CN" altLang="en-US" dirty="0">
                <a:latin typeface="微软雅黑" panose="020B0503020204020204" pitchFamily="34" charset="-122"/>
                <a:ea typeface="微软雅黑" panose="020B0503020204020204" pitchFamily="34" charset="-122"/>
              </a:rPr>
              <a:t>书写的一种</a:t>
            </a:r>
            <a:r>
              <a:rPr lang="zh-CN" altLang="en-US" dirty="0">
                <a:solidFill>
                  <a:srgbClr val="0070C0"/>
                </a:solidFill>
                <a:latin typeface="微软雅黑" panose="020B0503020204020204" pitchFamily="34" charset="-122"/>
                <a:ea typeface="微软雅黑" panose="020B0503020204020204" pitchFamily="34" charset="-122"/>
              </a:rPr>
              <a:t>纯文本文件</a:t>
            </a:r>
            <a:r>
              <a:rPr lang="zh-CN" altLang="en-US" dirty="0">
                <a:latin typeface="微软雅黑" panose="020B0503020204020204" pitchFamily="34" charset="-122"/>
                <a:ea typeface="微软雅黑" panose="020B0503020204020204" pitchFamily="34" charset="-122"/>
              </a:rPr>
              <a:t>，</a:t>
            </a:r>
          </a:p>
          <a:p>
            <a:pPr>
              <a:lnSpc>
                <a:spcPct val="150000"/>
              </a:lnSpc>
            </a:pPr>
            <a:r>
              <a:rPr lang="zh-CN" altLang="en-US" dirty="0">
                <a:latin typeface="微软雅黑" panose="020B0503020204020204" pitchFamily="34" charset="-122"/>
                <a:ea typeface="微软雅黑" panose="020B0503020204020204" pitchFamily="34" charset="-122"/>
              </a:rPr>
              <a:t>客户通过浏览器看到的包含了如</a:t>
            </a:r>
            <a:r>
              <a:rPr lang="zh-CN" altLang="en-US" dirty="0">
                <a:solidFill>
                  <a:srgbClr val="0070C0"/>
                </a:solidFill>
                <a:latin typeface="微软雅黑" panose="020B0503020204020204" pitchFamily="34" charset="-122"/>
                <a:ea typeface="微软雅黑" panose="020B0503020204020204" pitchFamily="34" charset="-122"/>
              </a:rPr>
              <a:t>文字、图像、声音和动画等多媒体信息</a:t>
            </a:r>
            <a:r>
              <a:rPr lang="zh-CN" altLang="en-US" dirty="0">
                <a:latin typeface="微软雅黑" panose="020B0503020204020204" pitchFamily="34" charset="-122"/>
                <a:ea typeface="微软雅黑" panose="020B0503020204020204" pitchFamily="34" charset="-122"/>
              </a:rPr>
              <a:t>的每一个页面，其本质是一个纯文本文件。</a:t>
            </a:r>
          </a:p>
          <a:p>
            <a:pPr>
              <a:lnSpc>
                <a:spcPct val="150000"/>
              </a:lnSpc>
            </a:pPr>
            <a:r>
              <a:rPr lang="zh-CN" altLang="en-US" dirty="0">
                <a:latin typeface="微软雅黑" panose="020B0503020204020204" pitchFamily="34" charset="-122"/>
                <a:ea typeface="微软雅黑" panose="020B0503020204020204" pitchFamily="34" charset="-122"/>
              </a:rPr>
              <a:t>浏览器对该纯文本文件进行了解释，才生成了多姿多彩的网页</a:t>
            </a:r>
            <a:r>
              <a:rPr lang="zh-CN" altLang="en-US"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a:xfrm>
            <a:off x="323528" y="2852936"/>
            <a:ext cx="5760640" cy="3744416"/>
          </a:xfrm>
          <a:prstGeom prst="rect">
            <a:avLst/>
          </a:prstGeom>
          <a:ln w="28575">
            <a:solidFill>
              <a:srgbClr val="FFC000"/>
            </a:solidFill>
          </a:ln>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b="1" dirty="0" smtClean="0">
                <a:solidFill>
                  <a:srgbClr val="FF0000"/>
                </a:solidFill>
                <a:latin typeface="微软雅黑" panose="020B0503020204020204" pitchFamily="34" charset="-122"/>
                <a:ea typeface="微软雅黑" panose="020B0503020204020204" pitchFamily="34" charset="-122"/>
              </a:rPr>
              <a:t>网站</a:t>
            </a:r>
            <a:endParaRPr lang="en-US" altLang="zh-CN" sz="1800" b="1" dirty="0" smtClean="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一个网站</a:t>
            </a:r>
            <a:r>
              <a:rPr lang="zh-CN" altLang="en-US" sz="1800" dirty="0" smtClean="0">
                <a:latin typeface="微软雅黑" panose="020B0503020204020204" pitchFamily="34" charset="-122"/>
                <a:ea typeface="微软雅黑" panose="020B0503020204020204" pitchFamily="34" charset="-122"/>
              </a:rPr>
              <a:t>对应</a:t>
            </a:r>
            <a:r>
              <a:rPr lang="en-US" altLang="zh-CN" sz="1800" dirty="0" smtClean="0">
                <a:latin typeface="微软雅黑" panose="020B0503020204020204" pitchFamily="34" charset="-122"/>
                <a:ea typeface="微软雅黑" panose="020B0503020204020204" pitchFamily="34" charset="-122"/>
              </a:rPr>
              <a:t>WEB</a:t>
            </a:r>
            <a:r>
              <a:rPr lang="zh-CN" altLang="en-US" sz="1800" dirty="0" smtClean="0">
                <a:latin typeface="微软雅黑" panose="020B0503020204020204" pitchFamily="34" charset="-122"/>
                <a:ea typeface="微软雅黑" panose="020B0503020204020204" pitchFamily="34" charset="-122"/>
              </a:rPr>
              <a:t>服务器的磁盘</a:t>
            </a:r>
            <a:r>
              <a:rPr lang="zh-CN" altLang="en-US" sz="1800" dirty="0">
                <a:latin typeface="微软雅黑" panose="020B0503020204020204" pitchFamily="34" charset="-122"/>
                <a:ea typeface="微软雅黑" panose="020B0503020204020204" pitchFamily="34" charset="-122"/>
              </a:rPr>
              <a:t>上的一个</a:t>
            </a:r>
            <a:r>
              <a:rPr lang="zh-CN" altLang="en-US" sz="1800" dirty="0">
                <a:solidFill>
                  <a:srgbClr val="0070C0"/>
                </a:solidFill>
                <a:latin typeface="微软雅黑" panose="020B0503020204020204" pitchFamily="34" charset="-122"/>
                <a:ea typeface="微软雅黑" panose="020B0503020204020204" pitchFamily="34" charset="-122"/>
              </a:rPr>
              <a:t>文件夹</a:t>
            </a:r>
            <a:r>
              <a:rPr lang="zh-CN" altLang="en-US" sz="1800" dirty="0">
                <a:latin typeface="微软雅黑" panose="020B0503020204020204" pitchFamily="34" charset="-122"/>
                <a:ea typeface="微软雅黑" panose="020B0503020204020204" pitchFamily="34" charset="-122"/>
              </a:rPr>
              <a:t>，网站的所有网页和其他资源文件都会放在该文件夹下或其子文件夹下</a:t>
            </a:r>
            <a:r>
              <a:rPr lang="zh-CN" altLang="en-US" sz="1800" dirty="0" smtClean="0">
                <a:latin typeface="微软雅黑" panose="020B0503020204020204" pitchFamily="34" charset="-122"/>
                <a:ea typeface="微软雅黑" panose="020B0503020204020204" pitchFamily="34" charset="-122"/>
              </a:rPr>
              <a:t>，这些</a:t>
            </a:r>
            <a:r>
              <a:rPr lang="zh-CN" altLang="en-US" sz="1800" dirty="0">
                <a:latin typeface="微软雅黑" panose="020B0503020204020204" pitchFamily="34" charset="-122"/>
                <a:ea typeface="微软雅黑" panose="020B0503020204020204" pitchFamily="34" charset="-122"/>
              </a:rPr>
              <a:t>网页通过链接组织在一起，其中有个网页称为</a:t>
            </a:r>
            <a:r>
              <a:rPr lang="zh-CN" altLang="en-US" sz="1800" dirty="0">
                <a:solidFill>
                  <a:srgbClr val="0070C0"/>
                </a:solidFill>
                <a:latin typeface="微软雅黑" panose="020B0503020204020204" pitchFamily="34" charset="-122"/>
                <a:ea typeface="微软雅黑" panose="020B0503020204020204" pitchFamily="34" charset="-122"/>
              </a:rPr>
              <a:t>首页</a:t>
            </a:r>
            <a:r>
              <a:rPr lang="zh-CN" altLang="en-US" sz="1800" dirty="0">
                <a:latin typeface="微软雅黑" panose="020B0503020204020204" pitchFamily="34" charset="-122"/>
                <a:ea typeface="微软雅黑" panose="020B0503020204020204" pitchFamily="34" charset="-122"/>
              </a:rPr>
              <a:t>，常命名为</a:t>
            </a:r>
            <a:r>
              <a:rPr lang="en-US" altLang="zh-CN" sz="1800" dirty="0">
                <a:latin typeface="微软雅黑" panose="020B0503020204020204" pitchFamily="34" charset="-122"/>
                <a:ea typeface="微软雅黑" panose="020B0503020204020204" pitchFamily="34" charset="-122"/>
              </a:rPr>
              <a:t>index.html</a:t>
            </a:r>
            <a:r>
              <a:rPr lang="zh-CN" altLang="en-US" sz="1800" dirty="0">
                <a:latin typeface="微软雅黑" panose="020B0503020204020204" pitchFamily="34" charset="-122"/>
                <a:ea typeface="微软雅黑" panose="020B0503020204020204" pitchFamily="34" charset="-122"/>
              </a:rPr>
              <a:t>，必须放在网站的根目录下。</a:t>
            </a:r>
          </a:p>
          <a:p>
            <a:pPr>
              <a:lnSpc>
                <a:spcPct val="150000"/>
              </a:lnSpc>
            </a:pPr>
            <a:r>
              <a:rPr lang="zh-CN" altLang="en-US" sz="1800" dirty="0" smtClean="0">
                <a:latin typeface="微软雅黑" panose="020B0503020204020204" pitchFamily="34" charset="-122"/>
                <a:ea typeface="微软雅黑" panose="020B0503020204020204" pitchFamily="34" charset="-122"/>
              </a:rPr>
              <a:t>一个网站通常由</a:t>
            </a:r>
            <a:r>
              <a:rPr lang="en-US" altLang="zh-CN" sz="1800" dirty="0" smtClean="0">
                <a:latin typeface="微软雅黑" panose="020B0503020204020204" pitchFamily="34" charset="-122"/>
                <a:ea typeface="微软雅黑" panose="020B0503020204020204" pitchFamily="34" charset="-122"/>
              </a:rPr>
              <a:t>HTML</a:t>
            </a:r>
            <a:r>
              <a:rPr lang="zh-CN" altLang="en-US" sz="1800" dirty="0" smtClean="0">
                <a:latin typeface="微软雅黑" panose="020B0503020204020204" pitchFamily="34" charset="-122"/>
                <a:ea typeface="微软雅黑" panose="020B0503020204020204" pitchFamily="34" charset="-122"/>
              </a:rPr>
              <a:t>网页文件、图片、</a:t>
            </a:r>
            <a:r>
              <a:rPr lang="en-US" altLang="zh-CN" sz="1800" dirty="0" smtClean="0">
                <a:latin typeface="微软雅黑" panose="020B0503020204020204" pitchFamily="34" charset="-122"/>
                <a:ea typeface="微软雅黑" panose="020B0503020204020204" pitchFamily="34" charset="-122"/>
              </a:rPr>
              <a:t>CSS</a:t>
            </a:r>
            <a:r>
              <a:rPr lang="zh-CN" altLang="en-US" sz="1800" dirty="0" smtClean="0">
                <a:latin typeface="微软雅黑" panose="020B0503020204020204" pitchFamily="34" charset="-122"/>
                <a:ea typeface="微软雅黑" panose="020B0503020204020204" pitchFamily="34" charset="-122"/>
              </a:rPr>
              <a:t>样式表构成。网页</a:t>
            </a:r>
            <a:r>
              <a:rPr lang="zh-CN" altLang="en-US" sz="1800" dirty="0">
                <a:latin typeface="微软雅黑" panose="020B0503020204020204" pitchFamily="34" charset="-122"/>
                <a:ea typeface="微软雅黑" panose="020B0503020204020204" pitchFamily="34" charset="-122"/>
              </a:rPr>
              <a:t>中所需要的图片文件一般单独保存在该目录下一个叫</a:t>
            </a:r>
            <a:r>
              <a:rPr lang="en-US" altLang="zh-CN" sz="1800" dirty="0">
                <a:solidFill>
                  <a:srgbClr val="0070C0"/>
                </a:solidFill>
                <a:latin typeface="微软雅黑" panose="020B0503020204020204" pitchFamily="34" charset="-122"/>
                <a:ea typeface="微软雅黑" panose="020B0503020204020204" pitchFamily="34" charset="-122"/>
              </a:rPr>
              <a:t>images</a:t>
            </a:r>
            <a:r>
              <a:rPr lang="zh-CN" altLang="en-US" sz="1800" dirty="0">
                <a:latin typeface="微软雅黑" panose="020B0503020204020204" pitchFamily="34" charset="-122"/>
                <a:ea typeface="微软雅黑" panose="020B0503020204020204" pitchFamily="34" charset="-122"/>
              </a:rPr>
              <a:t>的文件夹下</a:t>
            </a:r>
            <a:r>
              <a:rPr lang="zh-CN" altLang="en-US" sz="18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0" indent="0">
              <a:lnSpc>
                <a:spcPct val="150000"/>
              </a:lnSpc>
              <a:buNone/>
            </a:pP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p>
            <a:pPr marL="0" indent="0">
              <a:buNone/>
            </a:pPr>
            <a:endParaRPr lang="en-US" altLang="zh-CN" sz="1800" b="1" dirty="0" smtClean="0">
              <a:solidFill>
                <a:srgbClr val="FF0000"/>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6542087" y="2958231"/>
            <a:ext cx="2266950" cy="2598415"/>
            <a:chOff x="6579280" y="2461845"/>
            <a:chExt cx="2266950" cy="2598415"/>
          </a:xfrm>
        </p:grpSpPr>
        <p:grpSp>
          <p:nvGrpSpPr>
            <p:cNvPr id="48" name="组合 47"/>
            <p:cNvGrpSpPr/>
            <p:nvPr/>
          </p:nvGrpSpPr>
          <p:grpSpPr>
            <a:xfrm>
              <a:off x="6579280" y="2461845"/>
              <a:ext cx="2266950" cy="1903090"/>
              <a:chOff x="6579280" y="2461845"/>
              <a:chExt cx="2266950" cy="1903090"/>
            </a:xfrm>
          </p:grpSpPr>
          <p:sp>
            <p:nvSpPr>
              <p:cNvPr id="50" name="TextBox 49"/>
              <p:cNvSpPr txBox="1"/>
              <p:nvPr/>
            </p:nvSpPr>
            <p:spPr>
              <a:xfrm>
                <a:off x="6623720" y="2461845"/>
                <a:ext cx="1800200" cy="892552"/>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600" dirty="0" smtClean="0">
                    <a:latin typeface="微软雅黑" panose="020B0503020204020204" pitchFamily="34" charset="-122"/>
                    <a:ea typeface="微软雅黑" panose="020B0503020204020204" pitchFamily="34" charset="-122"/>
                  </a:rPr>
                  <a:t>07110708</a:t>
                </a:r>
                <a:r>
                  <a:rPr lang="zh-CN" altLang="en-US" sz="1600" dirty="0" smtClean="0">
                    <a:latin typeface="微软雅黑" panose="020B0503020204020204" pitchFamily="34" charset="-122"/>
                    <a:ea typeface="微软雅黑" panose="020B0503020204020204" pitchFamily="34" charset="-122"/>
                  </a:rPr>
                  <a:t>张三</a:t>
                </a:r>
                <a:endParaRPr lang="en-US" altLang="zh-CN" sz="1600" dirty="0" smtClean="0">
                  <a:latin typeface="微软雅黑" panose="020B0503020204020204" pitchFamily="34" charset="-122"/>
                  <a:ea typeface="微软雅黑" panose="020B0503020204020204" pitchFamily="34" charset="-122"/>
                </a:endParaRPr>
              </a:p>
              <a:p>
                <a:endParaRPr lang="en-US" altLang="zh-CN" dirty="0" smtClean="0"/>
              </a:p>
              <a:p>
                <a:endParaRPr lang="zh-CN" altLang="en-US" dirty="0"/>
              </a:p>
            </p:txBody>
          </p:sp>
          <p:sp>
            <p:nvSpPr>
              <p:cNvPr id="51" name="矩形 50"/>
              <p:cNvSpPr/>
              <p:nvPr/>
            </p:nvSpPr>
            <p:spPr>
              <a:xfrm>
                <a:off x="7055768" y="3037909"/>
                <a:ext cx="1008112" cy="565026"/>
              </a:xfrm>
              <a:prstGeom prst="rect">
                <a:avLst/>
              </a:prstGeom>
              <a:solidFill>
                <a:schemeClr val="accent1">
                  <a:alpha val="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pic>
            <p:nvPicPr>
              <p:cNvPr id="5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9280" y="2802835"/>
                <a:ext cx="2266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9" name="Picture 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9300" y="4364935"/>
              <a:ext cx="1152525"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0283542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4004" y="44624"/>
            <a:ext cx="4442242"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1.1.1</a:t>
            </a:r>
            <a:r>
              <a:rPr lang="zh-CN" altLang="en-US" sz="2800" b="1" dirty="0">
                <a:latin typeface="微软雅黑" panose="020B0503020204020204" pitchFamily="34" charset="-122"/>
                <a:ea typeface="微软雅黑" panose="020B0503020204020204" pitchFamily="34" charset="-122"/>
              </a:rPr>
              <a:t>、网页初识</a:t>
            </a:r>
            <a:r>
              <a:rPr lang="en-US" altLang="zh-CN" sz="2800" b="1" dirty="0">
                <a:latin typeface="微软雅黑" panose="020B0503020204020204" pitchFamily="34" charset="-122"/>
                <a:ea typeface="微软雅黑" panose="020B0503020204020204" pitchFamily="34" charset="-122"/>
              </a:rPr>
              <a:t>-</a:t>
            </a:r>
            <a:r>
              <a:rPr lang="zh-CN" altLang="en-US" sz="2800" b="1" dirty="0" smtClean="0">
                <a:solidFill>
                  <a:srgbClr val="FF0000"/>
                </a:solidFill>
                <a:latin typeface="微软雅黑" panose="020B0503020204020204" pitchFamily="34" charset="-122"/>
                <a:ea typeface="微软雅黑" panose="020B0503020204020204" pitchFamily="34" charset="-122"/>
              </a:rPr>
              <a:t>建立站点</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4" name="Rectangle 3"/>
          <p:cNvSpPr txBox="1">
            <a:spLocks noChangeArrowheads="1"/>
          </p:cNvSpPr>
          <p:nvPr/>
        </p:nvSpPr>
        <p:spPr>
          <a:xfrm>
            <a:off x="179388" y="908051"/>
            <a:ext cx="8229600" cy="86476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800" dirty="0" smtClean="0">
                <a:latin typeface="微软雅黑" panose="020B0503020204020204" pitchFamily="34" charset="-122"/>
                <a:ea typeface="微软雅黑" panose="020B0503020204020204" pitchFamily="34" charset="-122"/>
              </a:rPr>
              <a:t>制作网站的第一步是在硬盘上新建一个文件夹，作为网站</a:t>
            </a:r>
            <a:r>
              <a:rPr lang="zh-CN" altLang="en-US" sz="1800" dirty="0" smtClean="0">
                <a:solidFill>
                  <a:srgbClr val="FF0000"/>
                </a:solidFill>
                <a:latin typeface="微软雅黑" panose="020B0503020204020204" pitchFamily="34" charset="-122"/>
                <a:ea typeface="微软雅黑" panose="020B0503020204020204" pitchFamily="34" charset="-122"/>
              </a:rPr>
              <a:t>根目录</a:t>
            </a:r>
            <a:r>
              <a:rPr lang="zh-CN" altLang="en-US" sz="1800" dirty="0" smtClean="0">
                <a:latin typeface="微软雅黑" panose="020B0503020204020204" pitchFamily="34" charset="-122"/>
                <a:ea typeface="微软雅黑" panose="020B0503020204020204" pitchFamily="34" charset="-122"/>
              </a:rPr>
              <a:t>，以后把这个目录的内容上传到服务器上就可以了</a:t>
            </a:r>
            <a:r>
              <a:rPr lang="zh-CN" altLang="en-US" sz="2400" dirty="0" smtClean="0"/>
              <a:t>。</a:t>
            </a:r>
            <a:endParaRPr lang="zh-CN" altLang="en-US" sz="2400" dirty="0"/>
          </a:p>
        </p:txBody>
      </p:sp>
      <p:sp>
        <p:nvSpPr>
          <p:cNvPr id="117" name="Rectangle 6"/>
          <p:cNvSpPr>
            <a:spLocks noChangeArrowheads="1"/>
          </p:cNvSpPr>
          <p:nvPr/>
        </p:nvSpPr>
        <p:spPr bwMode="auto">
          <a:xfrm>
            <a:off x="2124075" y="1802180"/>
            <a:ext cx="2305050" cy="361950"/>
          </a:xfrm>
          <a:prstGeom prst="rect">
            <a:avLst/>
          </a:prstGeom>
          <a:solidFill>
            <a:srgbClr val="FFFFFF"/>
          </a:solidFill>
          <a:ln w="9525">
            <a:solidFill>
              <a:srgbClr val="000000"/>
            </a:solidFill>
            <a:miter lim="800000"/>
            <a:headEnd/>
            <a:tailEnd/>
          </a:ln>
        </p:spPr>
        <p:txBody>
          <a:bodyPr/>
          <a:lstStyle/>
          <a:p>
            <a:pPr marL="342900" indent="-342900" algn="ctr">
              <a:spcBef>
                <a:spcPct val="20000"/>
              </a:spcBef>
              <a:buClr>
                <a:srgbClr val="6699FF"/>
              </a:buClr>
              <a:buFont typeface="Wingdings" pitchFamily="2" charset="2"/>
              <a:buNone/>
            </a:pPr>
            <a:r>
              <a:rPr kumimoji="1" lang="en-US" altLang="zh-CN" sz="2000" b="1" dirty="0"/>
              <a:t>07110708</a:t>
            </a:r>
            <a:r>
              <a:rPr kumimoji="1" lang="zh-CN" altLang="en-US" sz="2000" b="1" dirty="0"/>
              <a:t>张三</a:t>
            </a:r>
          </a:p>
        </p:txBody>
      </p:sp>
      <p:sp>
        <p:nvSpPr>
          <p:cNvPr id="118" name="Rectangle 7"/>
          <p:cNvSpPr>
            <a:spLocks noChangeArrowheads="1"/>
          </p:cNvSpPr>
          <p:nvPr/>
        </p:nvSpPr>
        <p:spPr bwMode="auto">
          <a:xfrm>
            <a:off x="2627313" y="2594342"/>
            <a:ext cx="1152525" cy="363538"/>
          </a:xfrm>
          <a:prstGeom prst="rect">
            <a:avLst/>
          </a:prstGeom>
          <a:solidFill>
            <a:srgbClr val="FFFFFF"/>
          </a:solidFill>
          <a:ln w="9525">
            <a:solidFill>
              <a:srgbClr val="000000"/>
            </a:solidFill>
            <a:miter lim="800000"/>
            <a:headEnd/>
            <a:tailEnd/>
          </a:ln>
        </p:spPr>
        <p:txBody>
          <a:bodyPr/>
          <a:lstStyle/>
          <a:p>
            <a:pPr marL="342900" indent="-342900" algn="ctr">
              <a:spcBef>
                <a:spcPct val="20000"/>
              </a:spcBef>
              <a:buClr>
                <a:srgbClr val="6699FF"/>
              </a:buClr>
              <a:buFont typeface="Wingdings" pitchFamily="2" charset="2"/>
              <a:buNone/>
            </a:pPr>
            <a:r>
              <a:rPr kumimoji="1" lang="en-US" altLang="zh-CN" sz="2000" b="1"/>
              <a:t>mysite</a:t>
            </a:r>
          </a:p>
        </p:txBody>
      </p:sp>
      <p:sp>
        <p:nvSpPr>
          <p:cNvPr id="119" name="Rectangle 8"/>
          <p:cNvSpPr>
            <a:spLocks noChangeArrowheads="1"/>
          </p:cNvSpPr>
          <p:nvPr/>
        </p:nvSpPr>
        <p:spPr bwMode="auto">
          <a:xfrm>
            <a:off x="5364163" y="2495917"/>
            <a:ext cx="2935287" cy="701675"/>
          </a:xfrm>
          <a:prstGeom prst="rect">
            <a:avLst/>
          </a:prstGeom>
          <a:solidFill>
            <a:srgbClr val="FFFFFF"/>
          </a:solidFill>
          <a:ln w="9525">
            <a:solidFill>
              <a:srgbClr val="000000"/>
            </a:solidFill>
            <a:prstDash val="dash"/>
            <a:miter lim="800000"/>
            <a:headEnd/>
            <a:tailEnd/>
          </a:ln>
        </p:spPr>
        <p:txBody>
          <a:bodyPr/>
          <a:lstStyle/>
          <a:p>
            <a:pPr marL="342900" indent="-342900">
              <a:spcBef>
                <a:spcPct val="20000"/>
              </a:spcBef>
              <a:buClr>
                <a:srgbClr val="6699FF"/>
              </a:buClr>
              <a:buFont typeface="Wingdings" pitchFamily="2" charset="2"/>
              <a:buNone/>
            </a:pPr>
            <a:r>
              <a:rPr kumimoji="1" lang="zh-CN" altLang="en-US" dirty="0">
                <a:latin typeface="微软雅黑" panose="020B0503020204020204" pitchFamily="34" charset="-122"/>
                <a:ea typeface="微软雅黑" panose="020B0503020204020204" pitchFamily="34" charset="-122"/>
              </a:rPr>
              <a:t>首页文件的直接上级目录，是</a:t>
            </a:r>
            <a:r>
              <a:rPr kumimoji="1" lang="zh-CN" altLang="en-US" dirty="0">
                <a:solidFill>
                  <a:srgbClr val="FF0000"/>
                </a:solidFill>
                <a:latin typeface="微软雅黑" panose="020B0503020204020204" pitchFamily="34" charset="-122"/>
                <a:ea typeface="微软雅黑" panose="020B0503020204020204" pitchFamily="34" charset="-122"/>
              </a:rPr>
              <a:t>网站根目录</a:t>
            </a:r>
          </a:p>
        </p:txBody>
      </p:sp>
      <p:sp>
        <p:nvSpPr>
          <p:cNvPr id="120" name="Rectangle 9"/>
          <p:cNvSpPr>
            <a:spLocks noChangeArrowheads="1"/>
          </p:cNvSpPr>
          <p:nvPr/>
        </p:nvSpPr>
        <p:spPr bwMode="auto">
          <a:xfrm>
            <a:off x="5364163" y="1487855"/>
            <a:ext cx="2879725" cy="701675"/>
          </a:xfrm>
          <a:prstGeom prst="rect">
            <a:avLst/>
          </a:prstGeom>
          <a:solidFill>
            <a:srgbClr val="FFFFFF"/>
          </a:solidFill>
          <a:ln w="9525">
            <a:solidFill>
              <a:srgbClr val="000000"/>
            </a:solidFill>
            <a:prstDash val="dash"/>
            <a:miter lim="800000"/>
            <a:headEnd/>
            <a:tailEnd/>
          </a:ln>
        </p:spPr>
        <p:txBody>
          <a:bodyPr/>
          <a:lstStyle/>
          <a:p>
            <a:pPr marL="342900" indent="-342900" algn="just">
              <a:spcBef>
                <a:spcPct val="20000"/>
              </a:spcBef>
              <a:buClr>
                <a:srgbClr val="6699FF"/>
              </a:buClr>
              <a:buFont typeface="Wingdings" pitchFamily="2" charset="2"/>
              <a:buNone/>
            </a:pPr>
            <a:r>
              <a:rPr kumimoji="1" lang="zh-CN" altLang="en-US" dirty="0">
                <a:latin typeface="微软雅黑" panose="020B0503020204020204" pitchFamily="34" charset="-122"/>
                <a:ea typeface="微软雅黑" panose="020B0503020204020204" pitchFamily="34" charset="-122"/>
              </a:rPr>
              <a:t>首页文件的间接上级目录，不是网站根目录</a:t>
            </a:r>
          </a:p>
        </p:txBody>
      </p:sp>
      <p:sp>
        <p:nvSpPr>
          <p:cNvPr id="121" name="Line 10"/>
          <p:cNvSpPr>
            <a:spLocks noChangeShapeType="1"/>
          </p:cNvSpPr>
          <p:nvPr/>
        </p:nvSpPr>
        <p:spPr bwMode="auto">
          <a:xfrm flipH="1">
            <a:off x="4716463" y="2018080"/>
            <a:ext cx="579437" cy="6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 name="Line 28"/>
          <p:cNvSpPr>
            <a:spLocks noChangeShapeType="1"/>
          </p:cNvSpPr>
          <p:nvPr/>
        </p:nvSpPr>
        <p:spPr bwMode="auto">
          <a:xfrm flipH="1">
            <a:off x="4716463" y="2738805"/>
            <a:ext cx="576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 name="Line 29"/>
          <p:cNvSpPr>
            <a:spLocks noChangeShapeType="1"/>
          </p:cNvSpPr>
          <p:nvPr/>
        </p:nvSpPr>
        <p:spPr bwMode="auto">
          <a:xfrm>
            <a:off x="3276600" y="3026142"/>
            <a:ext cx="0"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24" name="Line 30"/>
          <p:cNvSpPr>
            <a:spLocks noChangeShapeType="1"/>
          </p:cNvSpPr>
          <p:nvPr/>
        </p:nvSpPr>
        <p:spPr bwMode="auto">
          <a:xfrm>
            <a:off x="3276600" y="2233980"/>
            <a:ext cx="0"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 name="Rectangle 5"/>
          <p:cNvSpPr>
            <a:spLocks noChangeArrowheads="1"/>
          </p:cNvSpPr>
          <p:nvPr/>
        </p:nvSpPr>
        <p:spPr bwMode="auto">
          <a:xfrm>
            <a:off x="444302" y="3329012"/>
            <a:ext cx="6071914" cy="3052316"/>
          </a:xfrm>
          <a:prstGeom prst="rect">
            <a:avLst/>
          </a:prstGeom>
          <a:solidFill>
            <a:srgbClr val="FFFFFF"/>
          </a:solidFill>
          <a:ln w="9525">
            <a:solidFill>
              <a:srgbClr val="000000"/>
            </a:solidFill>
            <a:miter lim="800000"/>
            <a:headEnd/>
            <a:tailEnd/>
          </a:ln>
        </p:spPr>
        <p:txBody>
          <a:bodyPr/>
          <a:lstStyle/>
          <a:p>
            <a:endParaRPr lang="zh-CN" altLang="en-US" sz="2000">
              <a:latin typeface="微软雅黑" panose="020B0503020204020204" pitchFamily="34" charset="-122"/>
              <a:ea typeface="微软雅黑" panose="020B0503020204020204" pitchFamily="34" charset="-122"/>
            </a:endParaRPr>
          </a:p>
        </p:txBody>
      </p:sp>
      <p:graphicFrame>
        <p:nvGraphicFramePr>
          <p:cNvPr id="126" name="图示 125"/>
          <p:cNvGraphicFramePr/>
          <p:nvPr>
            <p:extLst>
              <p:ext uri="{D42A27DB-BD31-4B8C-83A1-F6EECF244321}">
                <p14:modId xmlns:p14="http://schemas.microsoft.com/office/powerpoint/2010/main" val="718427755"/>
              </p:ext>
            </p:extLst>
          </p:nvPr>
        </p:nvGraphicFramePr>
        <p:xfrm>
          <a:off x="971600" y="3569989"/>
          <a:ext cx="4896543" cy="2310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7" name="组合 126"/>
          <p:cNvGrpSpPr/>
          <p:nvPr/>
        </p:nvGrpSpPr>
        <p:grpSpPr>
          <a:xfrm>
            <a:off x="6579280" y="3329012"/>
            <a:ext cx="2266950" cy="2598415"/>
            <a:chOff x="6579280" y="2461845"/>
            <a:chExt cx="2266950" cy="2598415"/>
          </a:xfrm>
        </p:grpSpPr>
        <p:grpSp>
          <p:nvGrpSpPr>
            <p:cNvPr id="128" name="组合 127"/>
            <p:cNvGrpSpPr/>
            <p:nvPr/>
          </p:nvGrpSpPr>
          <p:grpSpPr>
            <a:xfrm>
              <a:off x="6579280" y="2461845"/>
              <a:ext cx="2266950" cy="1903090"/>
              <a:chOff x="6579280" y="2461845"/>
              <a:chExt cx="2266950" cy="1903090"/>
            </a:xfrm>
          </p:grpSpPr>
          <p:sp>
            <p:nvSpPr>
              <p:cNvPr id="130" name="TextBox 129"/>
              <p:cNvSpPr txBox="1"/>
              <p:nvPr/>
            </p:nvSpPr>
            <p:spPr>
              <a:xfrm>
                <a:off x="6623720" y="2461845"/>
                <a:ext cx="1800200" cy="892552"/>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600" dirty="0" smtClean="0">
                    <a:latin typeface="微软雅黑" panose="020B0503020204020204" pitchFamily="34" charset="-122"/>
                    <a:ea typeface="微软雅黑" panose="020B0503020204020204" pitchFamily="34" charset="-122"/>
                  </a:rPr>
                  <a:t>07110708</a:t>
                </a:r>
                <a:r>
                  <a:rPr lang="zh-CN" altLang="en-US" sz="1600" dirty="0" smtClean="0">
                    <a:latin typeface="微软雅黑" panose="020B0503020204020204" pitchFamily="34" charset="-122"/>
                    <a:ea typeface="微软雅黑" panose="020B0503020204020204" pitchFamily="34" charset="-122"/>
                  </a:rPr>
                  <a:t>张三</a:t>
                </a:r>
                <a:endParaRPr lang="en-US" altLang="zh-CN" sz="1600" dirty="0" smtClean="0">
                  <a:latin typeface="微软雅黑" panose="020B0503020204020204" pitchFamily="34" charset="-122"/>
                  <a:ea typeface="微软雅黑" panose="020B0503020204020204" pitchFamily="34" charset="-122"/>
                </a:endParaRPr>
              </a:p>
              <a:p>
                <a:endParaRPr lang="en-US" altLang="zh-CN" dirty="0" smtClean="0"/>
              </a:p>
              <a:p>
                <a:endParaRPr lang="zh-CN" altLang="en-US" dirty="0"/>
              </a:p>
            </p:txBody>
          </p:sp>
          <p:sp>
            <p:nvSpPr>
              <p:cNvPr id="131" name="矩形 130"/>
              <p:cNvSpPr/>
              <p:nvPr/>
            </p:nvSpPr>
            <p:spPr>
              <a:xfrm>
                <a:off x="7055768" y="3037909"/>
                <a:ext cx="1008112" cy="565026"/>
              </a:xfrm>
              <a:prstGeom prst="rect">
                <a:avLst/>
              </a:prstGeom>
              <a:solidFill>
                <a:schemeClr val="accent1">
                  <a:alpha val="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pic>
            <p:nvPicPr>
              <p:cNvPr id="13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9280" y="2802835"/>
                <a:ext cx="2266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9" name="Picture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9300" y="4364935"/>
              <a:ext cx="1152525"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074318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8C2FB6C-06B0-4206-96B5-3ABAC897C455}" type="slidenum">
              <a:rPr lang="zh-CN" altLang="en-US" smtClean="0"/>
              <a:pPr/>
              <a:t>8</a:t>
            </a:fld>
            <a:endParaRPr lang="zh-CN" altLang="en-US"/>
          </a:p>
        </p:txBody>
      </p:sp>
      <p:sp>
        <p:nvSpPr>
          <p:cNvPr id="3" name="矩形 2"/>
          <p:cNvSpPr>
            <a:spLocks noChangeArrowheads="1"/>
          </p:cNvSpPr>
          <p:nvPr/>
        </p:nvSpPr>
        <p:spPr bwMode="auto">
          <a:xfrm>
            <a:off x="123264" y="674904"/>
            <a:ext cx="8625200" cy="2178032"/>
          </a:xfrm>
          <a:prstGeom prst="rect">
            <a:avLst/>
          </a:prstGeom>
          <a:noFill/>
          <a:ln w="9525">
            <a:noFill/>
            <a:miter lim="800000"/>
            <a:headEnd/>
            <a:tailEnd/>
          </a:ln>
        </p:spPr>
        <p:txBody>
          <a:bodyPr wrap="square">
            <a:spAutoFit/>
          </a:bodyPr>
          <a:lstStyle/>
          <a:p>
            <a:pPr marL="342900" lvl="1" indent="-342900">
              <a:lnSpc>
                <a:spcPct val="130000"/>
              </a:lnSpc>
              <a:spcBef>
                <a:spcPts val="200"/>
              </a:spcBef>
              <a:spcAft>
                <a:spcPts val="600"/>
              </a:spcAft>
              <a:buClr>
                <a:schemeClr val="hlink"/>
              </a:buClr>
              <a:buFont typeface="Arial" panose="020B0604020202020204" pitchFamily="34" charset="0"/>
              <a:buChar char="•"/>
            </a:pPr>
            <a:r>
              <a:rPr lang="en-US" altLang="zh-CN" dirty="0">
                <a:latin typeface="微软雅黑" pitchFamily="34" charset="-122"/>
                <a:ea typeface="微软雅黑" pitchFamily="34" charset="-122"/>
              </a:rPr>
              <a:t>Web</a:t>
            </a:r>
            <a:r>
              <a:rPr lang="zh-CN" altLang="en-US" dirty="0">
                <a:latin typeface="微软雅黑" pitchFamily="34" charset="-122"/>
                <a:ea typeface="微软雅黑" pitchFamily="34" charset="-122"/>
              </a:rPr>
              <a:t>系统是基于</a:t>
            </a:r>
            <a:r>
              <a:rPr lang="en-US" altLang="zh-CN" dirty="0">
                <a:latin typeface="微软雅黑" pitchFamily="34" charset="-122"/>
                <a:ea typeface="微软雅黑" pitchFamily="34" charset="-122"/>
              </a:rPr>
              <a:t>B/S</a:t>
            </a:r>
            <a:r>
              <a:rPr lang="zh-CN" altLang="en-US" dirty="0">
                <a:latin typeface="微软雅黑" pitchFamily="34" charset="-122"/>
                <a:ea typeface="微软雅黑" pitchFamily="34" charset="-122"/>
              </a:rPr>
              <a:t>模式的服务，运行</a:t>
            </a:r>
            <a:r>
              <a:rPr lang="en-US" altLang="zh-CN" b="1" dirty="0">
                <a:solidFill>
                  <a:srgbClr val="FF0000"/>
                </a:solidFill>
                <a:latin typeface="微软雅黑" pitchFamily="34" charset="-122"/>
                <a:ea typeface="微软雅黑" pitchFamily="34" charset="-122"/>
              </a:rPr>
              <a:t>http</a:t>
            </a:r>
            <a:r>
              <a:rPr lang="zh-CN" altLang="en-US" b="1" dirty="0">
                <a:solidFill>
                  <a:srgbClr val="FF0000"/>
                </a:solidFill>
                <a:latin typeface="微软雅黑" pitchFamily="34" charset="-122"/>
                <a:ea typeface="微软雅黑" pitchFamily="34" charset="-122"/>
              </a:rPr>
              <a:t>协议</a:t>
            </a:r>
            <a:r>
              <a:rPr lang="zh-CN" altLang="en-US" dirty="0">
                <a:latin typeface="微软雅黑" pitchFamily="34" charset="-122"/>
                <a:ea typeface="微软雅黑" pitchFamily="34" charset="-122"/>
              </a:rPr>
              <a:t>和</a:t>
            </a:r>
            <a:r>
              <a:rPr lang="en-US" altLang="zh-CN" dirty="0">
                <a:latin typeface="微软雅黑" pitchFamily="34" charset="-122"/>
                <a:ea typeface="微软雅黑" pitchFamily="34" charset="-122"/>
              </a:rPr>
              <a:t>Web</a:t>
            </a:r>
            <a:r>
              <a:rPr lang="zh-CN" altLang="en-US" dirty="0">
                <a:latin typeface="微软雅黑" pitchFamily="34" charset="-122"/>
                <a:ea typeface="微软雅黑" pitchFamily="34" charset="-122"/>
              </a:rPr>
              <a:t>服务器软件且能够为客户端提供</a:t>
            </a:r>
            <a:r>
              <a:rPr lang="en-US" altLang="zh-CN" dirty="0">
                <a:latin typeface="微软雅黑" pitchFamily="34" charset="-122"/>
                <a:ea typeface="微软雅黑" pitchFamily="34" charset="-122"/>
              </a:rPr>
              <a:t>Web</a:t>
            </a:r>
            <a:r>
              <a:rPr lang="zh-CN" altLang="en-US" dirty="0">
                <a:latin typeface="微软雅黑" pitchFamily="34" charset="-122"/>
                <a:ea typeface="微软雅黑" pitchFamily="34" charset="-122"/>
              </a:rPr>
              <a:t>服务的主机称为</a:t>
            </a:r>
            <a:r>
              <a:rPr lang="en-US" altLang="zh-CN" b="1" dirty="0">
                <a:solidFill>
                  <a:srgbClr val="FF0000"/>
                </a:solidFill>
                <a:latin typeface="微软雅黑" pitchFamily="34" charset="-122"/>
                <a:ea typeface="微软雅黑" pitchFamily="34" charset="-122"/>
              </a:rPr>
              <a:t>Web</a:t>
            </a:r>
            <a:r>
              <a:rPr lang="zh-CN" altLang="en-US" b="1" dirty="0" smtClean="0">
                <a:solidFill>
                  <a:srgbClr val="FF0000"/>
                </a:solidFill>
                <a:latin typeface="微软雅黑" pitchFamily="34" charset="-122"/>
                <a:ea typeface="微软雅黑" pitchFamily="34" charset="-122"/>
              </a:rPr>
              <a:t>服务器</a:t>
            </a:r>
            <a:r>
              <a:rPr lang="en-US" altLang="zh-CN"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a:p>
            <a:pPr marL="342900" lvl="1" indent="-342900">
              <a:lnSpc>
                <a:spcPct val="130000"/>
              </a:lnSpc>
              <a:spcBef>
                <a:spcPts val="200"/>
              </a:spcBef>
              <a:spcAft>
                <a:spcPts val="600"/>
              </a:spcAft>
              <a:buClr>
                <a:schemeClr val="hlink"/>
              </a:buClr>
              <a:buFont typeface="Arial" panose="020B0604020202020204" pitchFamily="34" charset="0"/>
              <a:buChar char="•"/>
            </a:pPr>
            <a:r>
              <a:rPr lang="en-US" altLang="zh-CN" dirty="0">
                <a:latin typeface="微软雅黑" pitchFamily="34" charset="-122"/>
                <a:ea typeface="微软雅黑" pitchFamily="34" charset="-122"/>
              </a:rPr>
              <a:t>Web</a:t>
            </a:r>
            <a:r>
              <a:rPr lang="zh-CN" altLang="en-US" dirty="0">
                <a:latin typeface="微软雅黑" pitchFamily="34" charset="-122"/>
                <a:ea typeface="微软雅黑" pitchFamily="34" charset="-122"/>
              </a:rPr>
              <a:t>系统</a:t>
            </a:r>
            <a:r>
              <a:rPr lang="zh-CN" altLang="en-US" dirty="0" smtClean="0">
                <a:latin typeface="微软雅黑" pitchFamily="34" charset="-122"/>
                <a:ea typeface="微软雅黑" pitchFamily="34" charset="-122"/>
              </a:rPr>
              <a:t>由</a:t>
            </a:r>
            <a:r>
              <a:rPr lang="en-US" altLang="zh-CN" b="1" dirty="0">
                <a:solidFill>
                  <a:srgbClr val="FF0000"/>
                </a:solidFill>
                <a:latin typeface="微软雅黑" pitchFamily="34" charset="-122"/>
                <a:ea typeface="微软雅黑" pitchFamily="34" charset="-122"/>
              </a:rPr>
              <a:t>W</a:t>
            </a:r>
            <a:r>
              <a:rPr lang="en-US" altLang="zh-CN" b="1" dirty="0" smtClean="0">
                <a:solidFill>
                  <a:srgbClr val="FF0000"/>
                </a:solidFill>
                <a:latin typeface="微软雅黑" pitchFamily="34" charset="-122"/>
                <a:ea typeface="微软雅黑" pitchFamily="34" charset="-122"/>
              </a:rPr>
              <a:t>eb</a:t>
            </a:r>
            <a:r>
              <a:rPr lang="zh-CN" altLang="en-US" b="1" dirty="0">
                <a:solidFill>
                  <a:srgbClr val="FF0000"/>
                </a:solidFill>
                <a:latin typeface="微软雅黑" pitchFamily="34" charset="-122"/>
                <a:ea typeface="微软雅黑" pitchFamily="34" charset="-122"/>
              </a:rPr>
              <a:t>服务器</a:t>
            </a:r>
            <a:r>
              <a:rPr lang="zh-CN" altLang="en-US" dirty="0" smtClean="0">
                <a:latin typeface="微软雅黑" pitchFamily="34" charset="-122"/>
                <a:ea typeface="微软雅黑" pitchFamily="34" charset="-122"/>
              </a:rPr>
              <a:t>和</a:t>
            </a:r>
            <a:r>
              <a:rPr lang="en-US" altLang="zh-CN" b="1" dirty="0">
                <a:solidFill>
                  <a:srgbClr val="FF0000"/>
                </a:solidFill>
                <a:latin typeface="微软雅黑" pitchFamily="34" charset="-122"/>
                <a:ea typeface="微软雅黑" pitchFamily="34" charset="-122"/>
              </a:rPr>
              <a:t>Web</a:t>
            </a:r>
            <a:r>
              <a:rPr lang="zh-CN" altLang="en-US" b="1" dirty="0">
                <a:solidFill>
                  <a:srgbClr val="FF0000"/>
                </a:solidFill>
                <a:latin typeface="微软雅黑" pitchFamily="34" charset="-122"/>
                <a:ea typeface="微软雅黑" pitchFamily="34" charset="-122"/>
              </a:rPr>
              <a:t>客户端</a:t>
            </a:r>
            <a:r>
              <a:rPr lang="zh-CN" altLang="en-US" dirty="0">
                <a:latin typeface="微软雅黑" pitchFamily="34" charset="-122"/>
                <a:ea typeface="微软雅黑" pitchFamily="34" charset="-122"/>
              </a:rPr>
              <a:t>两部分</a:t>
            </a:r>
            <a:r>
              <a:rPr lang="zh-CN" altLang="en-US" dirty="0" smtClean="0">
                <a:latin typeface="微软雅黑" pitchFamily="34" charset="-122"/>
                <a:ea typeface="微软雅黑" pitchFamily="34" charset="-122"/>
              </a:rPr>
              <a:t>构成， </a:t>
            </a:r>
            <a:r>
              <a:rPr lang="zh-CN" altLang="en-US" dirty="0">
                <a:latin typeface="微软雅黑" pitchFamily="34" charset="-122"/>
                <a:ea typeface="微软雅黑" pitchFamily="34" charset="-122"/>
              </a:rPr>
              <a:t>，服务器端可以为客户端</a:t>
            </a:r>
            <a:r>
              <a:rPr lang="zh-CN" altLang="en-US" dirty="0" smtClean="0">
                <a:latin typeface="微软雅黑" pitchFamily="34" charset="-122"/>
                <a:ea typeface="微软雅黑" pitchFamily="34" charset="-122"/>
              </a:rPr>
              <a:t>提供静态、动态</a:t>
            </a:r>
            <a:r>
              <a:rPr lang="zh-CN" altLang="en-US" dirty="0">
                <a:latin typeface="微软雅黑" pitchFamily="34" charset="-122"/>
                <a:ea typeface="微软雅黑" pitchFamily="34" charset="-122"/>
              </a:rPr>
              <a:t>的，交互的</a:t>
            </a:r>
            <a:r>
              <a:rPr lang="zh-CN" altLang="en-US" b="1" dirty="0">
                <a:solidFill>
                  <a:srgbClr val="FF0000"/>
                </a:solidFill>
                <a:latin typeface="微软雅黑" pitchFamily="34" charset="-122"/>
                <a:ea typeface="微软雅黑" pitchFamily="34" charset="-122"/>
              </a:rPr>
              <a:t>超文本</a:t>
            </a:r>
            <a:r>
              <a:rPr lang="en-US" altLang="zh-CN" b="1" dirty="0">
                <a:solidFill>
                  <a:srgbClr val="FF0000"/>
                </a:solidFill>
                <a:latin typeface="微软雅黑" pitchFamily="34" charset="-122"/>
                <a:ea typeface="微软雅黑" pitchFamily="34" charset="-122"/>
              </a:rPr>
              <a:t>HTML</a:t>
            </a:r>
            <a:r>
              <a:rPr lang="zh-CN" altLang="en-US" dirty="0" smtClean="0">
                <a:latin typeface="微软雅黑" pitchFamily="34" charset="-122"/>
                <a:ea typeface="微软雅黑" pitchFamily="34" charset="-122"/>
              </a:rPr>
              <a:t>服务</a:t>
            </a:r>
            <a:r>
              <a:rPr lang="zh-CN" altLang="en-US" dirty="0">
                <a:latin typeface="微软雅黑" pitchFamily="34" charset="-122"/>
                <a:ea typeface="微软雅黑" pitchFamily="34" charset="-122"/>
              </a:rPr>
              <a:t>； </a:t>
            </a:r>
          </a:p>
          <a:p>
            <a:pPr>
              <a:lnSpc>
                <a:spcPct val="130000"/>
              </a:lnSpc>
              <a:spcBef>
                <a:spcPts val="200"/>
              </a:spcBef>
              <a:spcAft>
                <a:spcPts val="60"/>
              </a:spcAft>
            </a:pPr>
            <a:endParaRPr lang="zh-CN" altLang="en-US" sz="2200" b="1" dirty="0">
              <a:solidFill>
                <a:schemeClr val="bg1">
                  <a:lumMod val="95000"/>
                </a:schemeClr>
              </a:solidFill>
              <a:latin typeface="微软雅黑" pitchFamily="34" charset="-122"/>
              <a:ea typeface="微软雅黑" pitchFamily="34" charset="-122"/>
            </a:endParaRPr>
          </a:p>
        </p:txBody>
      </p:sp>
      <p:grpSp>
        <p:nvGrpSpPr>
          <p:cNvPr id="4" name="Group 4"/>
          <p:cNvGrpSpPr>
            <a:grpSpLocks/>
          </p:cNvGrpSpPr>
          <p:nvPr/>
        </p:nvGrpSpPr>
        <p:grpSpPr bwMode="auto">
          <a:xfrm>
            <a:off x="612279" y="2204864"/>
            <a:ext cx="7704137" cy="2663825"/>
            <a:chOff x="1977" y="12204"/>
            <a:chExt cx="8460" cy="2018"/>
          </a:xfrm>
        </p:grpSpPr>
        <p:grpSp>
          <p:nvGrpSpPr>
            <p:cNvPr id="5" name="Group 5"/>
            <p:cNvGrpSpPr>
              <a:grpSpLocks/>
            </p:cNvGrpSpPr>
            <p:nvPr/>
          </p:nvGrpSpPr>
          <p:grpSpPr bwMode="auto">
            <a:xfrm>
              <a:off x="1977" y="12204"/>
              <a:ext cx="8460" cy="2018"/>
              <a:chOff x="1617" y="12478"/>
              <a:chExt cx="8460" cy="2018"/>
            </a:xfrm>
          </p:grpSpPr>
          <p:grpSp>
            <p:nvGrpSpPr>
              <p:cNvPr id="7" name="Group 6"/>
              <p:cNvGrpSpPr>
                <a:grpSpLocks/>
              </p:cNvGrpSpPr>
              <p:nvPr/>
            </p:nvGrpSpPr>
            <p:grpSpPr bwMode="auto">
              <a:xfrm>
                <a:off x="1797" y="12478"/>
                <a:ext cx="7439" cy="1910"/>
                <a:chOff x="1797" y="12478"/>
                <a:chExt cx="7439" cy="1910"/>
              </a:xfrm>
            </p:grpSpPr>
            <p:grpSp>
              <p:nvGrpSpPr>
                <p:cNvPr id="9" name="Group 7"/>
                <p:cNvGrpSpPr>
                  <a:grpSpLocks/>
                </p:cNvGrpSpPr>
                <p:nvPr/>
              </p:nvGrpSpPr>
              <p:grpSpPr bwMode="auto">
                <a:xfrm>
                  <a:off x="6702" y="13035"/>
                  <a:ext cx="2040" cy="1353"/>
                  <a:chOff x="6777" y="13035"/>
                  <a:chExt cx="2040" cy="1353"/>
                </a:xfrm>
              </p:grpSpPr>
              <p:sp>
                <p:nvSpPr>
                  <p:cNvPr id="17" name="Line 8"/>
                  <p:cNvSpPr>
                    <a:spLocks noChangeShapeType="1"/>
                  </p:cNvSpPr>
                  <p:nvPr/>
                </p:nvSpPr>
                <p:spPr bwMode="auto">
                  <a:xfrm>
                    <a:off x="6777" y="13451"/>
                    <a:ext cx="16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Text Box 9"/>
                  <p:cNvSpPr txBox="1">
                    <a:spLocks noChangeArrowheads="1"/>
                  </p:cNvSpPr>
                  <p:nvPr/>
                </p:nvSpPr>
                <p:spPr bwMode="auto">
                  <a:xfrm>
                    <a:off x="7017" y="13035"/>
                    <a:ext cx="16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lang="en-US" altLang="zh-CN" sz="2000" dirty="0">
                        <a:latin typeface="Times New Roman" pitchFamily="18" charset="0"/>
                      </a:rPr>
                      <a:t>http</a:t>
                    </a:r>
                    <a:r>
                      <a:rPr lang="zh-CN" altLang="en-US" sz="2000" dirty="0">
                        <a:latin typeface="Times New Roman" pitchFamily="18" charset="0"/>
                      </a:rPr>
                      <a:t>请求</a:t>
                    </a:r>
                    <a:r>
                      <a:rPr lang="zh-CN" altLang="en-US" sz="2000" dirty="0">
                        <a:latin typeface="Times New Roman" pitchFamily="18" charset="0"/>
                        <a:sym typeface="Wingdings" pitchFamily="2" charset="2"/>
                      </a:rPr>
                      <a:t></a:t>
                    </a:r>
                    <a:endParaRPr lang="zh-CN" altLang="en-US" sz="2000" dirty="0"/>
                  </a:p>
                </p:txBody>
              </p:sp>
              <p:sp>
                <p:nvSpPr>
                  <p:cNvPr id="19" name="Text Box 10"/>
                  <p:cNvSpPr txBox="1">
                    <a:spLocks noChangeArrowheads="1"/>
                  </p:cNvSpPr>
                  <p:nvPr/>
                </p:nvSpPr>
                <p:spPr bwMode="auto">
                  <a:xfrm>
                    <a:off x="7017" y="13386"/>
                    <a:ext cx="1800" cy="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lang="en-US" altLang="zh-CN" sz="2000">
                        <a:latin typeface="Times New Roman" pitchFamily="18" charset="0"/>
                        <a:sym typeface="Wingdings" pitchFamily="2" charset="2"/>
                      </a:rPr>
                      <a:t></a:t>
                    </a:r>
                    <a:r>
                      <a:rPr lang="en-US" altLang="zh-CN" sz="2000">
                        <a:latin typeface="Times New Roman" pitchFamily="18" charset="0"/>
                      </a:rPr>
                      <a:t>http</a:t>
                    </a:r>
                    <a:r>
                      <a:rPr lang="zh-CN" altLang="en-US" sz="2000">
                        <a:latin typeface="Times New Roman" pitchFamily="18" charset="0"/>
                      </a:rPr>
                      <a:t>响应</a:t>
                    </a:r>
                    <a:endParaRPr lang="zh-CN" altLang="en-US" sz="2000"/>
                  </a:p>
                </p:txBody>
              </p:sp>
            </p:grpSp>
            <p:grpSp>
              <p:nvGrpSpPr>
                <p:cNvPr id="10" name="Group 11"/>
                <p:cNvGrpSpPr>
                  <a:grpSpLocks/>
                </p:cNvGrpSpPr>
                <p:nvPr/>
              </p:nvGrpSpPr>
              <p:grpSpPr bwMode="auto">
                <a:xfrm>
                  <a:off x="3087" y="13035"/>
                  <a:ext cx="2040" cy="1353"/>
                  <a:chOff x="6777" y="13035"/>
                  <a:chExt cx="2040" cy="1353"/>
                </a:xfrm>
              </p:grpSpPr>
              <p:sp>
                <p:nvSpPr>
                  <p:cNvPr id="14" name="Line 12"/>
                  <p:cNvSpPr>
                    <a:spLocks noChangeShapeType="1"/>
                  </p:cNvSpPr>
                  <p:nvPr/>
                </p:nvSpPr>
                <p:spPr bwMode="auto">
                  <a:xfrm>
                    <a:off x="6777" y="13451"/>
                    <a:ext cx="16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Text Box 13"/>
                  <p:cNvSpPr txBox="1">
                    <a:spLocks noChangeArrowheads="1"/>
                  </p:cNvSpPr>
                  <p:nvPr/>
                </p:nvSpPr>
                <p:spPr bwMode="auto">
                  <a:xfrm>
                    <a:off x="7017" y="13035"/>
                    <a:ext cx="16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lang="en-US" altLang="zh-CN" sz="2000">
                        <a:latin typeface="Times New Roman" pitchFamily="18" charset="0"/>
                      </a:rPr>
                      <a:t>http</a:t>
                    </a:r>
                    <a:r>
                      <a:rPr lang="zh-CN" altLang="en-US" sz="2000">
                        <a:latin typeface="Times New Roman" pitchFamily="18" charset="0"/>
                      </a:rPr>
                      <a:t>请求</a:t>
                    </a:r>
                    <a:r>
                      <a:rPr lang="zh-CN" altLang="en-US" sz="2000">
                        <a:latin typeface="Times New Roman" pitchFamily="18" charset="0"/>
                        <a:sym typeface="Wingdings" pitchFamily="2" charset="2"/>
                      </a:rPr>
                      <a:t></a:t>
                    </a:r>
                    <a:endParaRPr lang="zh-CN" altLang="en-US" sz="2000"/>
                  </a:p>
                </p:txBody>
              </p:sp>
              <p:sp>
                <p:nvSpPr>
                  <p:cNvPr id="16" name="Text Box 14"/>
                  <p:cNvSpPr txBox="1">
                    <a:spLocks noChangeArrowheads="1"/>
                  </p:cNvSpPr>
                  <p:nvPr/>
                </p:nvSpPr>
                <p:spPr bwMode="auto">
                  <a:xfrm>
                    <a:off x="7017" y="13386"/>
                    <a:ext cx="1800" cy="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lang="en-US" altLang="zh-CN" sz="2000">
                        <a:latin typeface="Times New Roman" pitchFamily="18" charset="0"/>
                        <a:sym typeface="Wingdings" pitchFamily="2" charset="2"/>
                      </a:rPr>
                      <a:t></a:t>
                    </a:r>
                    <a:r>
                      <a:rPr lang="en-US" altLang="zh-CN" sz="2000">
                        <a:latin typeface="Times New Roman" pitchFamily="18" charset="0"/>
                      </a:rPr>
                      <a:t>http</a:t>
                    </a:r>
                    <a:r>
                      <a:rPr lang="zh-CN" altLang="en-US" sz="2000">
                        <a:latin typeface="Times New Roman" pitchFamily="18" charset="0"/>
                      </a:rPr>
                      <a:t>响应</a:t>
                    </a:r>
                    <a:endParaRPr lang="zh-CN" altLang="en-US" sz="2000"/>
                  </a:p>
                </p:txBody>
              </p:sp>
            </p:grpSp>
            <p:pic>
              <p:nvPicPr>
                <p:cNvPr id="11" name="Picture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7" y="12478"/>
                  <a:ext cx="2260" cy="1754"/>
                </a:xfrm>
                <a:prstGeom prst="rect">
                  <a:avLst/>
                </a:prstGeom>
                <a:noFill/>
                <a:ln>
                  <a:noFill/>
                </a:ln>
                <a:effectLst/>
                <a:extLst>
                  <a:ext uri="{909E8E84-426E-40DD-AFC4-6F175D3DCCD1}">
                    <a14:hiddenFill xmlns:a14="http://schemas.microsoft.com/office/drawing/2010/main">
                      <a:solidFill>
                        <a:srgbClr val="3366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2" name="Picture 16"/>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 y="12672"/>
                  <a:ext cx="1386" cy="1256"/>
                </a:xfrm>
                <a:prstGeom prst="rect">
                  <a:avLst/>
                </a:prstGeom>
                <a:noFill/>
                <a:ln>
                  <a:noFill/>
                </a:ln>
                <a:effectLst/>
                <a:extLst>
                  <a:ext uri="{909E8E84-426E-40DD-AFC4-6F175D3DCCD1}">
                    <a14:hiddenFill xmlns:a14="http://schemas.microsoft.com/office/drawing/2010/main">
                      <a:solidFill>
                        <a:srgbClr val="3366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3" name="Picture 17"/>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2" y="12522"/>
                  <a:ext cx="974" cy="1554"/>
                </a:xfrm>
                <a:prstGeom prst="rect">
                  <a:avLst/>
                </a:prstGeom>
                <a:noFill/>
                <a:ln>
                  <a:noFill/>
                </a:ln>
                <a:effectLst/>
                <a:extLst>
                  <a:ext uri="{909E8E84-426E-40DD-AFC4-6F175D3DCCD1}">
                    <a14:hiddenFill xmlns:a14="http://schemas.microsoft.com/office/drawing/2010/main">
                      <a:solidFill>
                        <a:srgbClr val="3366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sp>
            <p:nvSpPr>
              <p:cNvPr id="8" name="Text Box 18"/>
              <p:cNvSpPr txBox="1">
                <a:spLocks noChangeArrowheads="1"/>
              </p:cNvSpPr>
              <p:nvPr/>
            </p:nvSpPr>
            <p:spPr bwMode="auto">
              <a:xfrm>
                <a:off x="1617" y="14028"/>
                <a:ext cx="84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lang="en-US" altLang="zh-CN" sz="2400" dirty="0" smtClean="0">
                    <a:latin typeface="Times New Roman" pitchFamily="18" charset="0"/>
                  </a:rPr>
                  <a:t>Web</a:t>
                </a:r>
                <a:r>
                  <a:rPr lang="zh-CN" altLang="en-US" sz="2400" dirty="0" smtClean="0">
                    <a:latin typeface="Times New Roman" pitchFamily="18" charset="0"/>
                  </a:rPr>
                  <a:t>客户机浏览器                                             </a:t>
                </a:r>
                <a:r>
                  <a:rPr lang="en-US" altLang="zh-CN" sz="2400" dirty="0" smtClean="0">
                    <a:latin typeface="Times New Roman" pitchFamily="18" charset="0"/>
                  </a:rPr>
                  <a:t>Web</a:t>
                </a:r>
                <a:r>
                  <a:rPr lang="zh-CN" altLang="en-US" sz="2400" dirty="0">
                    <a:latin typeface="Times New Roman" pitchFamily="18" charset="0"/>
                  </a:rPr>
                  <a:t>服务器</a:t>
                </a:r>
                <a:endParaRPr lang="zh-CN" altLang="en-US" sz="2400" dirty="0"/>
              </a:p>
            </p:txBody>
          </p:sp>
        </p:grpSp>
        <p:sp>
          <p:nvSpPr>
            <p:cNvPr id="6" name="Text Box 19"/>
            <p:cNvSpPr txBox="1">
              <a:spLocks noChangeArrowheads="1"/>
            </p:cNvSpPr>
            <p:nvPr/>
          </p:nvSpPr>
          <p:spPr bwMode="auto">
            <a:xfrm>
              <a:off x="5757" y="12828"/>
              <a:ext cx="14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lang="en-US" altLang="zh-CN" sz="2400">
                  <a:latin typeface="Times New Roman" pitchFamily="18" charset="0"/>
                </a:rPr>
                <a:t>Internet</a:t>
              </a:r>
              <a:endParaRPr lang="en-US" altLang="zh-CN" sz="2400"/>
            </a:p>
          </p:txBody>
        </p:sp>
      </p:grpSp>
      <p:sp>
        <p:nvSpPr>
          <p:cNvPr id="22" name="矩形 4"/>
          <p:cNvSpPr>
            <a:spLocks noChangeArrowheads="1"/>
          </p:cNvSpPr>
          <p:nvPr/>
        </p:nvSpPr>
        <p:spPr bwMode="auto">
          <a:xfrm>
            <a:off x="899592" y="5445224"/>
            <a:ext cx="7560839" cy="1737912"/>
          </a:xfrm>
          <a:prstGeom prst="rect">
            <a:avLst/>
          </a:prstGeom>
          <a:noFill/>
          <a:ln w="9525">
            <a:noFill/>
            <a:miter lim="800000"/>
            <a:headEnd/>
            <a:tailEnd/>
          </a:ln>
        </p:spPr>
        <p:txBody>
          <a:bodyPr wrap="square">
            <a:spAutoFit/>
          </a:bodyPr>
          <a:lstStyle/>
          <a:p>
            <a:pPr>
              <a:lnSpc>
                <a:spcPct val="130000"/>
              </a:lnSpc>
              <a:spcBef>
                <a:spcPts val="200"/>
              </a:spcBef>
              <a:spcAft>
                <a:spcPts val="600"/>
              </a:spcAft>
            </a:pPr>
            <a:r>
              <a:rPr lang="zh-CN" altLang="en-US" b="1" dirty="0" smtClean="0">
                <a:latin typeface="微软雅黑" pitchFamily="34" charset="-122"/>
                <a:ea typeface="微软雅黑" pitchFamily="34" charset="-122"/>
              </a:rPr>
              <a:t>网站系统的运行环境：</a:t>
            </a:r>
            <a:endParaRPr lang="en-US" altLang="zh-CN" b="1" dirty="0" smtClean="0">
              <a:latin typeface="微软雅黑" pitchFamily="34" charset="-122"/>
              <a:ea typeface="微软雅黑" pitchFamily="34" charset="-122"/>
            </a:endParaRPr>
          </a:p>
          <a:p>
            <a:pPr>
              <a:lnSpc>
                <a:spcPct val="130000"/>
              </a:lnSpc>
              <a:spcBef>
                <a:spcPts val="200"/>
              </a:spcBef>
              <a:spcAft>
                <a:spcPts val="600"/>
              </a:spcAft>
            </a:pPr>
            <a:r>
              <a:rPr lang="zh-CN" altLang="en-US" dirty="0" smtClean="0">
                <a:latin typeface="微软雅黑" pitchFamily="34" charset="-122"/>
                <a:ea typeface="微软雅黑" pitchFamily="34" charset="-122"/>
              </a:rPr>
              <a:t>操作系统、</a:t>
            </a:r>
            <a:r>
              <a:rPr lang="en-US" altLang="zh-CN" dirty="0" smtClean="0">
                <a:latin typeface="微软雅黑" pitchFamily="34" charset="-122"/>
                <a:ea typeface="微软雅黑" pitchFamily="34" charset="-122"/>
              </a:rPr>
              <a:t>Web</a:t>
            </a:r>
            <a:r>
              <a:rPr lang="zh-CN" altLang="en-US" dirty="0">
                <a:latin typeface="微软雅黑" pitchFamily="34" charset="-122"/>
                <a:ea typeface="微软雅黑" pitchFamily="34" charset="-122"/>
              </a:rPr>
              <a:t>服务器平台</a:t>
            </a:r>
            <a:r>
              <a:rPr lang="zh-CN" altLang="en-US" dirty="0" smtClean="0">
                <a:latin typeface="微软雅黑" pitchFamily="34" charset="-122"/>
                <a:ea typeface="微软雅黑" pitchFamily="34" charset="-122"/>
              </a:rPr>
              <a:t>软件、网页程序语言、数据存储的数据库系统、</a:t>
            </a:r>
            <a:r>
              <a:rPr lang="en-US" altLang="zh-CN" dirty="0" smtClean="0">
                <a:latin typeface="微软雅黑" pitchFamily="34" charset="-122"/>
                <a:ea typeface="微软雅黑" pitchFamily="34" charset="-122"/>
              </a:rPr>
              <a:t>CMS</a:t>
            </a:r>
            <a:r>
              <a:rPr lang="zh-CN" altLang="en-US" dirty="0">
                <a:latin typeface="微软雅黑" pitchFamily="34" charset="-122"/>
                <a:ea typeface="微软雅黑" pitchFamily="34" charset="-122"/>
              </a:rPr>
              <a:t>系统</a:t>
            </a:r>
            <a:endParaRPr lang="en-US" altLang="zh-CN" dirty="0" smtClean="0">
              <a:latin typeface="微软雅黑" pitchFamily="34" charset="-122"/>
              <a:ea typeface="微软雅黑" pitchFamily="34" charset="-122"/>
            </a:endParaRPr>
          </a:p>
          <a:p>
            <a:pPr marL="342900" indent="-342900">
              <a:lnSpc>
                <a:spcPct val="130000"/>
              </a:lnSpc>
              <a:spcBef>
                <a:spcPts val="200"/>
              </a:spcBef>
              <a:spcAft>
                <a:spcPts val="600"/>
              </a:spcAft>
              <a:buFont typeface="+mj-ea"/>
              <a:buAutoNum type="circleNumDbPlain"/>
            </a:pPr>
            <a:endParaRPr lang="zh-CN" altLang="en-US" dirty="0">
              <a:solidFill>
                <a:schemeClr val="bg1">
                  <a:lumMod val="95000"/>
                </a:schemeClr>
              </a:solidFill>
              <a:latin typeface="微软雅黑" pitchFamily="34" charset="-122"/>
              <a:ea typeface="微软雅黑" pitchFamily="34" charset="-122"/>
            </a:endParaRPr>
          </a:p>
        </p:txBody>
      </p:sp>
      <p:sp>
        <p:nvSpPr>
          <p:cNvPr id="23" name="矩形 4"/>
          <p:cNvSpPr>
            <a:spLocks noChangeArrowheads="1"/>
          </p:cNvSpPr>
          <p:nvPr/>
        </p:nvSpPr>
        <p:spPr bwMode="auto">
          <a:xfrm>
            <a:off x="896901" y="5027866"/>
            <a:ext cx="7047646" cy="417358"/>
          </a:xfrm>
          <a:prstGeom prst="rect">
            <a:avLst/>
          </a:prstGeom>
          <a:noFill/>
          <a:ln w="9525">
            <a:noFill/>
            <a:miter lim="800000"/>
            <a:headEnd/>
            <a:tailEnd/>
          </a:ln>
        </p:spPr>
        <p:txBody>
          <a:bodyPr wrap="square">
            <a:spAutoFit/>
          </a:bodyPr>
          <a:lstStyle/>
          <a:p>
            <a:pPr>
              <a:lnSpc>
                <a:spcPct val="130000"/>
              </a:lnSpc>
              <a:spcBef>
                <a:spcPts val="200"/>
              </a:spcBef>
              <a:spcAft>
                <a:spcPts val="600"/>
              </a:spcAft>
            </a:pPr>
            <a:r>
              <a:rPr lang="zh-CN" altLang="en-US" b="1" dirty="0" smtClean="0">
                <a:latin typeface="微软雅黑" pitchFamily="34" charset="-122"/>
                <a:ea typeface="微软雅黑" pitchFamily="34" charset="-122"/>
              </a:rPr>
              <a:t>静态网页：</a:t>
            </a:r>
            <a:r>
              <a:rPr lang="zh-CN" altLang="en-US" dirty="0" smtClean="0">
                <a:latin typeface="微软雅黑" pitchFamily="34" charset="-122"/>
                <a:ea typeface="微软雅黑" pitchFamily="34" charset="-122"/>
              </a:rPr>
              <a:t>“单向”，无交互    </a:t>
            </a:r>
            <a:r>
              <a:rPr lang="zh-CN" altLang="en-US" b="1" dirty="0" smtClean="0">
                <a:latin typeface="微软雅黑" pitchFamily="34" charset="-122"/>
                <a:ea typeface="微软雅黑" pitchFamily="34" charset="-122"/>
              </a:rPr>
              <a:t>动态网页：</a:t>
            </a:r>
            <a:r>
              <a:rPr lang="zh-CN" altLang="en-US" dirty="0" smtClean="0">
                <a:latin typeface="微软雅黑" pitchFamily="34" charset="-122"/>
                <a:ea typeface="微软雅黑" pitchFamily="34" charset="-122"/>
              </a:rPr>
              <a:t>“双向”，互动</a:t>
            </a:r>
            <a:endParaRPr lang="zh-CN" altLang="en-US" dirty="0">
              <a:latin typeface="微软雅黑" pitchFamily="34" charset="-122"/>
              <a:ea typeface="微软雅黑" pitchFamily="34" charset="-122"/>
            </a:endParaRPr>
          </a:p>
        </p:txBody>
      </p:sp>
      <p:sp>
        <p:nvSpPr>
          <p:cNvPr id="24" name="TextBox 23"/>
          <p:cNvSpPr txBox="1"/>
          <p:nvPr/>
        </p:nvSpPr>
        <p:spPr>
          <a:xfrm>
            <a:off x="474004" y="44624"/>
            <a:ext cx="6237605"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1.1.1</a:t>
            </a:r>
            <a:r>
              <a:rPr lang="zh-CN" altLang="en-US" sz="2800" b="1" dirty="0">
                <a:latin typeface="微软雅黑" panose="020B0503020204020204" pitchFamily="34" charset="-122"/>
                <a:ea typeface="微软雅黑" panose="020B0503020204020204" pitchFamily="34" charset="-122"/>
              </a:rPr>
              <a:t>、网页初识</a:t>
            </a:r>
            <a:r>
              <a:rPr lang="en-US" altLang="zh-CN" sz="2800" b="1" dirty="0">
                <a:latin typeface="微软雅黑" panose="020B0503020204020204" pitchFamily="34" charset="-122"/>
                <a:ea typeface="微软雅黑" panose="020B0503020204020204" pitchFamily="34" charset="-122"/>
              </a:rPr>
              <a:t>-</a:t>
            </a:r>
            <a:r>
              <a:rPr lang="zh-CN" altLang="en-US" sz="2800" b="1" dirty="0" smtClean="0">
                <a:solidFill>
                  <a:srgbClr val="FF0000"/>
                </a:solidFill>
                <a:latin typeface="微软雅黑" panose="020B0503020204020204" pitchFamily="34" charset="-122"/>
                <a:ea typeface="微软雅黑" panose="020B0503020204020204" pitchFamily="34" charset="-122"/>
              </a:rPr>
              <a:t>静态网页与动态网页</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138058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8C2FB6C-06B0-4206-96B5-3ABAC897C455}" type="slidenum">
              <a:rPr lang="zh-CN" altLang="en-US" smtClean="0"/>
              <a:pPr/>
              <a:t>9</a:t>
            </a:fld>
            <a:endParaRPr lang="zh-CN" altLang="en-US"/>
          </a:p>
        </p:txBody>
      </p:sp>
      <p:sp>
        <p:nvSpPr>
          <p:cNvPr id="3" name="矩形 2"/>
          <p:cNvSpPr>
            <a:spLocks noChangeArrowheads="1"/>
          </p:cNvSpPr>
          <p:nvPr/>
        </p:nvSpPr>
        <p:spPr bwMode="auto">
          <a:xfrm>
            <a:off x="411296" y="975300"/>
            <a:ext cx="8625200" cy="6084743"/>
          </a:xfrm>
          <a:prstGeom prst="rect">
            <a:avLst/>
          </a:prstGeom>
          <a:noFill/>
          <a:ln w="9525">
            <a:noFill/>
            <a:miter lim="800000"/>
            <a:headEnd/>
            <a:tailEnd/>
          </a:ln>
        </p:spPr>
        <p:txBody>
          <a:bodyPr wrap="square">
            <a:spAutoFit/>
          </a:bodyPr>
          <a:lstStyle/>
          <a:p>
            <a:pPr marL="285750" lvl="1" indent="-285750">
              <a:lnSpc>
                <a:spcPct val="130000"/>
              </a:lnSpc>
              <a:spcBef>
                <a:spcPts val="200"/>
              </a:spcBef>
              <a:spcAft>
                <a:spcPts val="600"/>
              </a:spcAft>
              <a:buClr>
                <a:schemeClr val="hlink"/>
              </a:buClr>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文本编辑工具：</a:t>
            </a:r>
            <a:r>
              <a:rPr lang="en-US" altLang="zh-CN" dirty="0" err="1" smtClean="0">
                <a:latin typeface="微软雅黑" panose="020B0503020204020204" pitchFamily="34" charset="-122"/>
                <a:ea typeface="微软雅黑" panose="020B0503020204020204" pitchFamily="34" charset="-122"/>
              </a:rPr>
              <a:t>UltraEdit</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HomeSite4</a:t>
            </a:r>
            <a:r>
              <a:rPr lang="zh-CN" altLang="en-US"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Editplus</a:t>
            </a:r>
            <a:endParaRPr lang="en-US" altLang="zh-CN" dirty="0">
              <a:latin typeface="微软雅黑" panose="020B0503020204020204" pitchFamily="34" charset="-122"/>
              <a:ea typeface="微软雅黑" panose="020B0503020204020204" pitchFamily="34" charset="-122"/>
            </a:endParaRPr>
          </a:p>
          <a:p>
            <a:pPr marL="285750" lvl="1" indent="-285750">
              <a:lnSpc>
                <a:spcPct val="130000"/>
              </a:lnSpc>
              <a:spcBef>
                <a:spcPts val="200"/>
              </a:spcBef>
              <a:spcAft>
                <a:spcPts val="600"/>
              </a:spcAft>
              <a:buClr>
                <a:schemeClr val="hlink"/>
              </a:buClr>
              <a:buFont typeface="Arial" panose="020B0604020202020204" pitchFamily="34" charset="0"/>
              <a:buChar char="•"/>
            </a:pPr>
            <a:endParaRPr lang="en-US" altLang="zh-CN" dirty="0" smtClean="0">
              <a:latin typeface="微软雅黑" panose="020B0503020204020204" pitchFamily="34" charset="-122"/>
              <a:ea typeface="微软雅黑" panose="020B0503020204020204" pitchFamily="34" charset="-122"/>
            </a:endParaRPr>
          </a:p>
          <a:p>
            <a:pPr marL="285750" lvl="1" indent="-285750">
              <a:lnSpc>
                <a:spcPct val="130000"/>
              </a:lnSpc>
              <a:spcBef>
                <a:spcPts val="200"/>
              </a:spcBef>
              <a:spcAft>
                <a:spcPts val="600"/>
              </a:spcAft>
              <a:buClr>
                <a:schemeClr val="hlink"/>
              </a:buClr>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可视化工具：</a:t>
            </a:r>
            <a:r>
              <a:rPr lang="en-US" altLang="zh-CN" dirty="0" smtClean="0">
                <a:latin typeface="微软雅黑" panose="020B0503020204020204" pitchFamily="34" charset="-122"/>
                <a:ea typeface="微软雅黑" panose="020B0503020204020204" pitchFamily="34" charset="-122"/>
              </a:rPr>
              <a:t>Dreamweaver</a:t>
            </a:r>
            <a:r>
              <a:rPr lang="zh-CN" altLang="en-US"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Fronpage</a:t>
            </a:r>
            <a:endParaRPr lang="en-US" altLang="zh-CN" dirty="0" smtClean="0">
              <a:latin typeface="微软雅黑" panose="020B0503020204020204" pitchFamily="34" charset="-122"/>
              <a:ea typeface="微软雅黑" panose="020B0503020204020204" pitchFamily="34" charset="-122"/>
            </a:endParaRPr>
          </a:p>
          <a:p>
            <a:pPr marL="285750" lvl="1" indent="-285750">
              <a:lnSpc>
                <a:spcPct val="130000"/>
              </a:lnSpc>
              <a:spcBef>
                <a:spcPts val="200"/>
              </a:spcBef>
              <a:spcAft>
                <a:spcPts val="600"/>
              </a:spcAft>
              <a:buClr>
                <a:schemeClr val="hlink"/>
              </a:buClr>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endParaRPr>
          </a:p>
          <a:p>
            <a:pPr marL="285750" lvl="1" indent="-285750">
              <a:lnSpc>
                <a:spcPct val="130000"/>
              </a:lnSpc>
              <a:spcBef>
                <a:spcPts val="200"/>
              </a:spcBef>
              <a:spcAft>
                <a:spcPts val="600"/>
              </a:spcAft>
              <a:buClr>
                <a:schemeClr val="hlink"/>
              </a:buClr>
              <a:buFont typeface="Arial" panose="020B0604020202020204" pitchFamily="34" charset="0"/>
              <a:buChar char="•"/>
            </a:pPr>
            <a:r>
              <a:rPr lang="zh-CN" altLang="en-US" dirty="0" smtClean="0">
                <a:latin typeface="微软雅黑" pitchFamily="34" charset="-122"/>
                <a:ea typeface="微软雅黑" pitchFamily="34" charset="-122"/>
              </a:rPr>
              <a:t>图片制作工具：</a:t>
            </a:r>
            <a:r>
              <a:rPr lang="en-US" altLang="zh-CN" dirty="0" smtClean="0">
                <a:latin typeface="微软雅黑" panose="020B0503020204020204" pitchFamily="34" charset="-122"/>
                <a:ea typeface="微软雅黑" panose="020B0503020204020204" pitchFamily="34" charset="-122"/>
              </a:rPr>
              <a:t>Photoshop</a:t>
            </a:r>
          </a:p>
          <a:p>
            <a:pPr marL="285750" lvl="1" indent="-285750">
              <a:lnSpc>
                <a:spcPct val="130000"/>
              </a:lnSpc>
              <a:spcBef>
                <a:spcPts val="200"/>
              </a:spcBef>
              <a:spcAft>
                <a:spcPts val="600"/>
              </a:spcAft>
              <a:buClr>
                <a:schemeClr val="hlink"/>
              </a:buClr>
              <a:buFont typeface="Arial" panose="020B0604020202020204" pitchFamily="34" charset="0"/>
              <a:buChar char="•"/>
            </a:pPr>
            <a:endParaRPr lang="en-US" altLang="zh-CN" dirty="0"/>
          </a:p>
          <a:p>
            <a:pPr marL="285750" lvl="1" indent="-285750">
              <a:lnSpc>
                <a:spcPct val="130000"/>
              </a:lnSpc>
              <a:spcBef>
                <a:spcPts val="200"/>
              </a:spcBef>
              <a:spcAft>
                <a:spcPts val="600"/>
              </a:spcAft>
              <a:buClr>
                <a:schemeClr val="hlink"/>
              </a:buClr>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文件上传工具：</a:t>
            </a:r>
            <a:r>
              <a:rPr lang="en-US" altLang="zh-CN" dirty="0" err="1" smtClean="0">
                <a:latin typeface="微软雅黑" panose="020B0503020204020204" pitchFamily="34" charset="-122"/>
                <a:ea typeface="微软雅黑" panose="020B0503020204020204" pitchFamily="34" charset="-122"/>
              </a:rPr>
              <a:t>FlashFTP</a:t>
            </a:r>
            <a:r>
              <a:rPr lang="zh-CN" altLang="en-US"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CuteFTP</a:t>
            </a:r>
            <a:r>
              <a:rPr lang="zh-CN" altLang="en-US"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FillZilla</a:t>
            </a:r>
            <a:endParaRPr lang="en-US" altLang="zh-CN" dirty="0" smtClean="0">
              <a:latin typeface="微软雅黑" panose="020B0503020204020204" pitchFamily="34" charset="-122"/>
              <a:ea typeface="微软雅黑" panose="020B0503020204020204" pitchFamily="34" charset="-122"/>
            </a:endParaRPr>
          </a:p>
          <a:p>
            <a:pPr marL="285750" lvl="1" indent="-285750">
              <a:lnSpc>
                <a:spcPct val="130000"/>
              </a:lnSpc>
              <a:spcBef>
                <a:spcPts val="200"/>
              </a:spcBef>
              <a:spcAft>
                <a:spcPts val="600"/>
              </a:spcAft>
              <a:buClr>
                <a:schemeClr val="hlink"/>
              </a:buClr>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lvl="1" indent="-285750">
              <a:lnSpc>
                <a:spcPct val="130000"/>
              </a:lnSpc>
              <a:spcBef>
                <a:spcPts val="200"/>
              </a:spcBef>
              <a:spcAft>
                <a:spcPts val="600"/>
              </a:spcAft>
              <a:buClr>
                <a:schemeClr val="hlink"/>
              </a:buClr>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主流浏览器：</a:t>
            </a:r>
            <a:endParaRPr lang="zh-CN" altLang="en-US" dirty="0">
              <a:latin typeface="微软雅黑" panose="020B0503020204020204" pitchFamily="34" charset="-122"/>
              <a:ea typeface="微软雅黑" panose="020B0503020204020204" pitchFamily="34" charset="-122"/>
            </a:endParaRPr>
          </a:p>
          <a:p>
            <a:pPr marL="285750" lvl="1" indent="-285750">
              <a:lnSpc>
                <a:spcPct val="130000"/>
              </a:lnSpc>
              <a:spcBef>
                <a:spcPts val="200"/>
              </a:spcBef>
              <a:spcAft>
                <a:spcPts val="600"/>
              </a:spcAft>
              <a:buClr>
                <a:schemeClr val="hlink"/>
              </a:buClr>
              <a:buFont typeface="Arial" panose="020B0604020202020204" pitchFamily="34" charset="0"/>
              <a:buChar char="•"/>
            </a:pPr>
            <a:endParaRPr lang="en-US" altLang="zh-CN" dirty="0" smtClean="0"/>
          </a:p>
          <a:p>
            <a:pPr marL="285750" lvl="1" indent="-285750">
              <a:lnSpc>
                <a:spcPct val="130000"/>
              </a:lnSpc>
              <a:spcBef>
                <a:spcPts val="200"/>
              </a:spcBef>
              <a:spcAft>
                <a:spcPts val="600"/>
              </a:spcAft>
              <a:buClr>
                <a:schemeClr val="hlink"/>
              </a:buClr>
              <a:buFont typeface="Arial" panose="020B0604020202020204" pitchFamily="34" charset="0"/>
              <a:buChar char="•"/>
            </a:pPr>
            <a:endParaRPr lang="en-US" altLang="zh-CN" dirty="0"/>
          </a:p>
          <a:p>
            <a:pPr marL="285750" lvl="1" indent="-285750">
              <a:lnSpc>
                <a:spcPct val="130000"/>
              </a:lnSpc>
              <a:spcBef>
                <a:spcPts val="200"/>
              </a:spcBef>
              <a:spcAft>
                <a:spcPts val="600"/>
              </a:spcAft>
              <a:buClr>
                <a:schemeClr val="hlink"/>
              </a:buClr>
              <a:buFont typeface="Arial" panose="020B0604020202020204" pitchFamily="34" charset="0"/>
              <a:buChar char="•"/>
            </a:pPr>
            <a:endParaRPr lang="en-US" altLang="zh-CN" b="1" dirty="0" smtClean="0">
              <a:latin typeface="微软雅黑" pitchFamily="34" charset="-122"/>
              <a:ea typeface="微软雅黑" pitchFamily="34" charset="-122"/>
            </a:endParaRPr>
          </a:p>
          <a:p>
            <a:pPr>
              <a:lnSpc>
                <a:spcPct val="130000"/>
              </a:lnSpc>
              <a:spcBef>
                <a:spcPts val="200"/>
              </a:spcBef>
              <a:spcAft>
                <a:spcPts val="60"/>
              </a:spcAft>
            </a:pPr>
            <a:endParaRPr lang="zh-CN" altLang="en-US" sz="2200" b="1" dirty="0">
              <a:solidFill>
                <a:schemeClr val="bg1">
                  <a:lumMod val="95000"/>
                </a:schemeClr>
              </a:solidFill>
              <a:latin typeface="微软雅黑" pitchFamily="34" charset="-122"/>
              <a:ea typeface="微软雅黑" pitchFamily="34" charset="-122"/>
            </a:endParaRPr>
          </a:p>
        </p:txBody>
      </p:sp>
      <p:sp>
        <p:nvSpPr>
          <p:cNvPr id="24" name="TextBox 23"/>
          <p:cNvSpPr txBox="1"/>
          <p:nvPr/>
        </p:nvSpPr>
        <p:spPr>
          <a:xfrm>
            <a:off x="474004" y="44624"/>
            <a:ext cx="5160387"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1.1.1</a:t>
            </a:r>
            <a:r>
              <a:rPr lang="zh-CN" altLang="en-US" sz="2800" b="1" dirty="0">
                <a:latin typeface="微软雅黑" panose="020B0503020204020204" pitchFamily="34" charset="-122"/>
                <a:ea typeface="微软雅黑" panose="020B0503020204020204" pitchFamily="34" charset="-122"/>
              </a:rPr>
              <a:t>、网页初识</a:t>
            </a:r>
            <a:r>
              <a:rPr lang="en-US" altLang="zh-CN" sz="2800" b="1" dirty="0" smtClean="0">
                <a:latin typeface="微软雅黑" panose="020B0503020204020204" pitchFamily="34" charset="-122"/>
                <a:ea typeface="微软雅黑" panose="020B0503020204020204" pitchFamily="34" charset="-122"/>
              </a:rPr>
              <a:t>-</a:t>
            </a:r>
            <a:r>
              <a:rPr lang="zh-CN" altLang="en-US" sz="2800" b="1" dirty="0" smtClean="0">
                <a:solidFill>
                  <a:srgbClr val="FF0000"/>
                </a:solidFill>
                <a:latin typeface="微软雅黑" panose="020B0503020204020204" pitchFamily="34" charset="-122"/>
                <a:ea typeface="微软雅黑" panose="020B0503020204020204" pitchFamily="34" charset="-122"/>
              </a:rPr>
              <a:t>网页制作工具</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4437112"/>
            <a:ext cx="29337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4408537"/>
            <a:ext cx="289560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5738229"/>
      </p:ext>
    </p:extLst>
  </p:cSld>
  <p:clrMapOvr>
    <a:masterClrMapping/>
  </p:clrMapOvr>
  <p:timing>
    <p:tnLst>
      <p:par>
        <p:cTn id="1" dur="indefinite" restart="never" nodeType="tmRoot"/>
      </p:par>
    </p:tn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2518</TotalTime>
  <Words>2083</Words>
  <Application>Microsoft Office PowerPoint</Application>
  <PresentationFormat>全屏显示(4:3)</PresentationFormat>
  <Paragraphs>304</Paragraphs>
  <Slides>27</Slides>
  <Notes>3</Notes>
  <HiddenSlides>0</HiddenSlides>
  <MMClips>0</MMClips>
  <ScaleCrop>false</ScaleCrop>
  <HeadingPairs>
    <vt:vector size="4" baseType="variant">
      <vt:variant>
        <vt:lpstr>主题</vt:lpstr>
      </vt:variant>
      <vt:variant>
        <vt:i4>2</vt:i4>
      </vt:variant>
      <vt:variant>
        <vt:lpstr>幻灯片标题</vt:lpstr>
      </vt:variant>
      <vt:variant>
        <vt:i4>27</vt:i4>
      </vt:variant>
    </vt:vector>
  </HeadingPairs>
  <TitlesOfParts>
    <vt:vector size="29" baseType="lpstr">
      <vt:lpstr>自定义设计方案</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王建宣</dc:creator>
  <cp:lastModifiedBy>linxuan</cp:lastModifiedBy>
  <cp:revision>249</cp:revision>
  <dcterms:created xsi:type="dcterms:W3CDTF">2014-11-27T07:04:36Z</dcterms:created>
  <dcterms:modified xsi:type="dcterms:W3CDTF">2017-09-20T02:45:02Z</dcterms:modified>
</cp:coreProperties>
</file>